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4.xml" ContentType="application/vnd.openxmlformats-officedocument.drawingml.chart+xml"/>
  <Override PartName="/ppt/drawings/drawing3.xml" ContentType="application/vnd.openxmlformats-officedocument.drawingml.chartshapes+xml"/>
  <Override PartName="/ppt/charts/chart5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4" r:id="rId4"/>
    <p:sldId id="262" r:id="rId5"/>
    <p:sldId id="258" r:id="rId6"/>
    <p:sldId id="257" r:id="rId7"/>
    <p:sldId id="259" r:id="rId8"/>
    <p:sldId id="263" r:id="rId9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Пользователь" initials="П" lastIdx="2" clrIdx="0">
    <p:extLst>
      <p:ext uri="{19B8F6BF-5375-455C-9EA6-DF929625EA0E}">
        <p15:presenceInfo xmlns:p15="http://schemas.microsoft.com/office/powerpoint/2012/main" userId="Пользователь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473" autoAdjust="0"/>
  </p:normalViewPr>
  <p:slideViewPr>
    <p:cSldViewPr>
      <p:cViewPr varScale="1">
        <p:scale>
          <a:sx n="89" d="100"/>
          <a:sy n="89" d="100"/>
        </p:scale>
        <p:origin x="1282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_____Microsoft_Excel3.xlsx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\\azk\Docs\&#1048;&#1058;&#1054;&#1043;&#1048;%20&#1048;&#1057;&#1055;&#1054;&#1051;&#1053;&#1045;&#1053;&#1048;&#1071;%20&#1041;&#1070;&#1044;&#1046;&#1045;&#1058;&#1040;\2016\2%20&#1082;&#1074;&#1072;&#1088;&#1090;&#1072;&#1083;\&#1080;&#1089;&#1087;&#1086;&#1083;&#1085;&#1077;&#1085;&#1080;&#1077;%20&#1087;&#1086;%20&#1050;&#1060;&#1057;&#1056;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7777777777777776E-2"/>
          <c:y val="2.7710446852450644E-2"/>
          <c:w val="0.93888888888888888"/>
          <c:h val="0.83815757356349263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Лист1!$C$2</c:f>
              <c:strCache>
                <c:ptCount val="1"/>
                <c:pt idx="0">
                  <c:v>Исполнено (тыс. рублей)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>
              <a:outerShdw blurRad="152400" dist="317500" dir="5400000" sx="62000" sy="62000" rotWithShape="0">
                <a:prstClr val="black">
                  <a:alpha val="99000"/>
                </a:prstClr>
              </a:outerShdw>
            </a:effectLst>
            <a:scene3d>
              <a:camera prst="orthographicFront"/>
              <a:lightRig rig="threePt" dir="t"/>
            </a:scene3d>
            <a:sp3d/>
          </c:spPr>
          <c:invertIfNegative val="0"/>
          <c:dLbls>
            <c:dLbl>
              <c:idx val="0"/>
              <c:layout>
                <c:manualLayout>
                  <c:x val="-4.523974783879915E-3"/>
                  <c:y val="0.19283236304176551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baseline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sz="1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89,07 </a:t>
                    </a:r>
                    <a:r>
                      <a:rPr lang="en-US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4924612336802419E-3"/>
                  <c:y val="0.2027658730630599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baseline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sz="1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81,43%</a:t>
                    </a:r>
                    <a:endParaRPr lang="en-US" sz="1000" b="1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8412833117552395E-2"/>
                  <c:y val="1.266730039308291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baseline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sz="1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376,73 </a:t>
                    </a:r>
                    <a:r>
                      <a:rPr lang="en-US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Лист1!$B$3:$B$5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ДЕФИЦИТ/ ПРОФИЦИТ</c:v>
                </c:pt>
              </c:strCache>
            </c:strRef>
          </c:cat>
          <c:val>
            <c:numRef>
              <c:f>Лист1!$C$3:$C$5</c:f>
              <c:numCache>
                <c:formatCode>#,##0.00</c:formatCode>
                <c:ptCount val="3"/>
                <c:pt idx="0">
                  <c:v>185478.84</c:v>
                </c:pt>
                <c:pt idx="1">
                  <c:v>181221.72</c:v>
                </c:pt>
                <c:pt idx="2">
                  <c:v>4257.1199999999953</c:v>
                </c:pt>
              </c:numCache>
            </c:numRef>
          </c:val>
        </c:ser>
        <c:ser>
          <c:idx val="1"/>
          <c:order val="1"/>
          <c:tx>
            <c:strRef>
              <c:f>Лист1!$D$2</c:f>
              <c:strCache>
                <c:ptCount val="1"/>
                <c:pt idx="0">
                  <c:v>Утвержденные бюджетные назначения (тыс. рублей)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>
              <a:outerShdw blurRad="152400" dist="317500" dir="5400000" sx="90000" sy="-19000" rotWithShape="0">
                <a:schemeClr val="tx1">
                  <a:alpha val="41000"/>
                </a:schemeClr>
              </a:outerShdw>
            </a:effectLst>
            <a:scene3d>
              <a:camera prst="orthographicFront"/>
              <a:lightRig rig="threePt" dir="t"/>
            </a:scene3d>
            <a:sp3d/>
          </c:spPr>
          <c:invertIfNegative val="0"/>
          <c:dLbls>
            <c:dLbl>
              <c:idx val="0"/>
              <c:layout>
                <c:manualLayout>
                  <c:x val="6.6625752082592249E-2"/>
                  <c:y val="0.21963493197694436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ru-RU" sz="1600" b="1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Д</a:t>
                    </a:r>
                  </a:p>
                  <a:p>
                    <a:pPr>
                      <a:defRPr sz="1600" b="1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600" b="1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О</a:t>
                    </a:r>
                  </a:p>
                  <a:p>
                    <a:pPr>
                      <a:defRPr sz="1600" b="1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600" b="1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Х</a:t>
                    </a:r>
                  </a:p>
                  <a:p>
                    <a:pPr>
                      <a:defRPr sz="1600" b="1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600" b="1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О</a:t>
                    </a:r>
                  </a:p>
                  <a:p>
                    <a:pPr>
                      <a:defRPr sz="1600" b="1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600" b="1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Д</a:t>
                    </a:r>
                  </a:p>
                  <a:p>
                    <a:pPr>
                      <a:defRPr sz="1600" b="1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600" b="1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Ы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6.2688116203194436E-2"/>
                  <c:y val="0.20208631377900585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ru-RU" sz="1600" b="1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Р</a:t>
                    </a:r>
                  </a:p>
                  <a:p>
                    <a:pPr>
                      <a:defRPr sz="1600" b="1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600" b="1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А</a:t>
                    </a:r>
                    <a:br>
                      <a:rPr lang="ru-RU" sz="1600" b="1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</a:br>
                    <a:r>
                      <a:rPr lang="ru-RU" sz="1600" b="1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С</a:t>
                    </a:r>
                    <a:br>
                      <a:rPr lang="ru-RU" sz="1600" b="1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</a:br>
                    <a:r>
                      <a:rPr lang="ru-RU" sz="1600" b="1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Х</a:t>
                    </a:r>
                    <a:br>
                      <a:rPr lang="ru-RU" sz="1600" b="1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</a:br>
                    <a:r>
                      <a:rPr lang="ru-RU" sz="1600" b="1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О</a:t>
                    </a:r>
                    <a:br>
                      <a:rPr lang="ru-RU" sz="1600" b="1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</a:br>
                    <a:r>
                      <a:rPr lang="ru-RU" sz="1600" b="1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Д</a:t>
                    </a:r>
                    <a:br>
                      <a:rPr lang="ru-RU" sz="1600" b="1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</a:br>
                    <a:r>
                      <a:rPr lang="ru-RU" sz="1600" b="1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Ы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4752119795048257E-2"/>
                  <c:y val="0.43466913716816558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ru-RU" sz="1400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Д  П</a:t>
                    </a:r>
                  </a:p>
                  <a:p>
                    <a:pPr>
                      <a:defRPr sz="14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Е   Р</a:t>
                    </a:r>
                  </a:p>
                  <a:p>
                    <a:pPr>
                      <a:defRPr sz="14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Ф  О</a:t>
                    </a:r>
                  </a:p>
                  <a:p>
                    <a:pPr>
                      <a:defRPr sz="14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И  Ф</a:t>
                    </a:r>
                  </a:p>
                  <a:p>
                    <a:pPr>
                      <a:defRPr sz="14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Ц  И</a:t>
                    </a:r>
                  </a:p>
                  <a:p>
                    <a:pPr>
                      <a:defRPr sz="14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И  Ц</a:t>
                    </a:r>
                  </a:p>
                  <a:p>
                    <a:pPr>
                      <a:defRPr sz="14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Т  И</a:t>
                    </a:r>
                  </a:p>
                  <a:p>
                    <a:pPr>
                      <a:defRPr sz="14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/   Т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6033926913319509E-2"/>
                      <c:h val="0.40030500089942278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Лист1!$B$3:$B$5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ДЕФИЦИТ/ ПРОФИЦИТ</c:v>
                </c:pt>
              </c:strCache>
            </c:strRef>
          </c:cat>
          <c:val>
            <c:numRef>
              <c:f>Лист1!$D$3:$D$5</c:f>
              <c:numCache>
                <c:formatCode>#,##0.00</c:formatCode>
                <c:ptCount val="3"/>
                <c:pt idx="0">
                  <c:v>183236.52</c:v>
                </c:pt>
                <c:pt idx="1">
                  <c:v>186295.73</c:v>
                </c:pt>
                <c:pt idx="2">
                  <c:v>-3059.210000000021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2"/>
        <c:gapDepth val="172"/>
        <c:shape val="box"/>
        <c:axId val="221420240"/>
        <c:axId val="221420624"/>
        <c:axId val="221421008"/>
      </c:bar3DChart>
      <c:catAx>
        <c:axId val="22142024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21420624"/>
        <c:crosses val="autoZero"/>
        <c:auto val="1"/>
        <c:lblAlgn val="ctr"/>
        <c:lblOffset val="100"/>
        <c:noMultiLvlLbl val="0"/>
      </c:catAx>
      <c:valAx>
        <c:axId val="221420624"/>
        <c:scaling>
          <c:orientation val="minMax"/>
        </c:scaling>
        <c:delete val="1"/>
        <c:axPos val="l"/>
        <c:numFmt formatCode="#,##0.00" sourceLinked="1"/>
        <c:majorTickMark val="none"/>
        <c:minorTickMark val="none"/>
        <c:tickLblPos val="nextTo"/>
        <c:crossAx val="221420240"/>
        <c:crosses val="autoZero"/>
        <c:crossBetween val="between"/>
      </c:valAx>
      <c:serAx>
        <c:axId val="221421008"/>
        <c:scaling>
          <c:orientation val="minMax"/>
        </c:scaling>
        <c:delete val="1"/>
        <c:axPos val="b"/>
        <c:majorTickMark val="none"/>
        <c:minorTickMark val="none"/>
        <c:tickLblPos val="nextTo"/>
        <c:crossAx val="221420624"/>
        <c:crosses val="autoZero"/>
      </c:ser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9522561299569575E-2"/>
          <c:y val="0.79143895766693551"/>
          <c:w val="0.9"/>
          <c:h val="7.271026858319824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depthPercent val="100"/>
      <c:rAngAx val="0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2380587808126256"/>
          <c:y val="2.3780641542831268E-2"/>
          <c:w val="0.6789776298431397"/>
          <c:h val="0.71304925158481869"/>
        </c:manualLayout>
      </c:layout>
      <c:bar3D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invertIfNegative val="0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invertIfNegative val="0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invertIfNegative val="0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9"/>
            <c:invertIfNegative val="0"/>
            <c:bubble3D val="0"/>
          </c:dPt>
          <c:dLbls>
            <c:dLbl>
              <c:idx val="0"/>
              <c:layout>
                <c:manualLayout>
                  <c:x val="2.3845555412542845E-2"/>
                  <c:y val="-2.4470140575474416E-2"/>
                </c:manualLayout>
              </c:layout>
              <c:tx>
                <c:rich>
                  <a:bodyPr/>
                  <a:lstStyle/>
                  <a:p>
                    <a:pPr>
                      <a:defRPr sz="1200" b="0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en-US"/>
                      <a:t>104,04 %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3019216728383602E-2"/>
                  <c:y val="-1.8379136994195897E-2"/>
                </c:manualLayout>
              </c:layout>
              <c:tx>
                <c:rich>
                  <a:bodyPr/>
                  <a:lstStyle/>
                  <a:p>
                    <a:pPr>
                      <a:defRPr sz="1200" b="0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en-US"/>
                      <a:t>67,55 %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1572637091896534E-2"/>
                  <c:y val="-2.4505515992261147E-2"/>
                </c:manualLayout>
              </c:layout>
              <c:tx>
                <c:rich>
                  <a:bodyPr/>
                  <a:lstStyle/>
                  <a:p>
                    <a:pPr>
                      <a:defRPr sz="1200" b="0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en-US"/>
                      <a:t>109,37</a:t>
                    </a:r>
                    <a:r>
                      <a:rPr lang="en-US" baseline="0"/>
                      <a:t> </a:t>
                    </a:r>
                    <a:r>
                      <a:rPr lang="en-US"/>
                      <a:t>%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3019216728383602E-2"/>
                  <c:y val="-2.8589768657638001E-2"/>
                </c:manualLayout>
              </c:layout>
              <c:tx>
                <c:rich>
                  <a:bodyPr/>
                  <a:lstStyle/>
                  <a:p>
                    <a:pPr>
                      <a:defRPr sz="1200" b="0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en-US"/>
                      <a:t>111,81 %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tx>
                <c:rich>
                  <a:bodyPr/>
                  <a:lstStyle/>
                  <a:p>
                    <a:pPr>
                      <a:defRPr sz="1200" b="0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/>
                      <a:t>99,90 %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tx>
                <c:rich>
                  <a:bodyPr/>
                  <a:lstStyle/>
                  <a:p>
                    <a:pPr>
                      <a:defRPr sz="1200" b="0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/>
                      <a:t>100,11 %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tx>
                <c:rich>
                  <a:bodyPr/>
                  <a:lstStyle/>
                  <a:p>
                    <a:pPr>
                      <a:defRPr sz="1200" b="0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/>
                      <a:t>100,00 %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tx>
                <c:rich>
                  <a:bodyPr/>
                  <a:lstStyle/>
                  <a:p>
                    <a:pPr>
                      <a:defRPr sz="1200" b="0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/>
                      <a:t>100,02 %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0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ДЧБ!$G$7:$G$11</c:f>
              <c:strCache>
                <c:ptCount val="5"/>
                <c:pt idx="0">
                  <c:v>НДФЛ</c:v>
                </c:pt>
                <c:pt idx="1">
                  <c:v>Государственная пошлина</c:v>
                </c:pt>
                <c:pt idx="2">
                  <c:v>Налоги на имущество</c:v>
                </c:pt>
                <c:pt idx="3">
                  <c:v>Акцизы</c:v>
                </c:pt>
                <c:pt idx="4">
                  <c:v>Налоги на совокупный доход</c:v>
                </c:pt>
              </c:strCache>
            </c:strRef>
          </c:cat>
          <c:val>
            <c:numRef>
              <c:f>ДЧБ!$I$7:$I$11</c:f>
              <c:numCache>
                <c:formatCode>#,##0.00</c:formatCode>
                <c:ptCount val="5"/>
                <c:pt idx="0">
                  <c:v>104.03773857060288</c:v>
                </c:pt>
                <c:pt idx="1">
                  <c:v>67.549113609008756</c:v>
                </c:pt>
                <c:pt idx="2">
                  <c:v>99.921176470588222</c:v>
                </c:pt>
                <c:pt idx="3">
                  <c:v>109.37006401699693</c:v>
                </c:pt>
                <c:pt idx="4">
                  <c:v>111.81262675282397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box"/>
        <c:axId val="313299768"/>
        <c:axId val="311802800"/>
        <c:axId val="0"/>
      </c:bar3DChart>
      <c:catAx>
        <c:axId val="313299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311802800"/>
        <c:crosses val="autoZero"/>
        <c:auto val="1"/>
        <c:lblAlgn val="ctr"/>
        <c:lblOffset val="100"/>
        <c:noMultiLvlLbl val="0"/>
      </c:catAx>
      <c:valAx>
        <c:axId val="311802800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31329976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6829311531953028"/>
          <c:y val="0.75453818358169"/>
          <c:w val="0.32672575902843731"/>
          <c:h val="0.24446824959864977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925" b="0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 sz="1200" b="1" i="0" u="none" strike="noStrike" baseline="0">
                <a:solidFill>
                  <a:srgbClr val="000000"/>
                </a:solidFill>
                <a:latin typeface="Times New Roman"/>
                <a:cs typeface="Times New Roman"/>
              </a:rPr>
              <a:t>Исполнение межбюджетных трансфертов по итогам </a:t>
            </a:r>
          </a:p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 sz="1200" b="1" i="0" u="none" strike="noStrike" baseline="0">
                <a:solidFill>
                  <a:srgbClr val="000000"/>
                </a:solidFill>
                <a:latin typeface="Times New Roman"/>
                <a:cs typeface="Times New Roman"/>
              </a:rPr>
              <a:t> за 4 квартал 2019 года</a:t>
            </a:r>
          </a:p>
        </c:rich>
      </c:tx>
      <c:layout>
        <c:manualLayout>
          <c:xMode val="edge"/>
          <c:yMode val="edge"/>
          <c:x val="0.15311215197460945"/>
          <c:y val="2.309597875368345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7.6931621099245187E-2"/>
          <c:y val="0.17912191793635859"/>
          <c:w val="0.5559591773631265"/>
          <c:h val="0.73370287833517678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00B0F0"/>
              </a:solidFill>
            </c:spPr>
          </c:dPt>
          <c:dPt>
            <c:idx val="1"/>
            <c:bubble3D val="0"/>
            <c:spPr>
              <a:solidFill>
                <a:srgbClr val="FF0000"/>
              </a:solidFill>
            </c:spPr>
          </c:dPt>
          <c:dPt>
            <c:idx val="2"/>
            <c:bubble3D val="0"/>
            <c:spPr>
              <a:solidFill>
                <a:srgbClr val="00CC66"/>
              </a:solidFill>
            </c:spPr>
          </c:dPt>
          <c:dPt>
            <c:idx val="3"/>
            <c:bubble3D val="0"/>
            <c:spPr>
              <a:solidFill>
                <a:srgbClr val="7030A0"/>
              </a:solidFill>
            </c:spPr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34681038065610686"/>
                  <c:y val="-0.23285673284978917"/>
                </c:manualLayout>
              </c:layout>
              <c:tx>
                <c:rich>
                  <a:bodyPr/>
                  <a:lstStyle/>
                  <a:p>
                    <a:pPr algn="l">
                      <a:defRPr sz="1000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ru-RU" sz="1100" b="1" i="0" u="none" strike="noStrike" baseline="0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rPr>
                      <a:t>53 156,73 </a:t>
                    </a:r>
                    <a:r>
                      <a:rPr lang="ru-RU" sz="1100" b="1" i="0" u="none" strike="noStrike" baseline="0" dirty="0" smtClean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rPr>
                      <a:t>тыс.руб.  </a:t>
                    </a:r>
                  </a:p>
                  <a:p>
                    <a:pPr algn="l">
                      <a:defRPr sz="1000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ru-RU" sz="1100" b="1" i="0" u="none" strike="noStrike" baseline="0" dirty="0" smtClean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rPr>
                      <a:t>97,39 %</a:t>
                    </a:r>
                    <a:endParaRPr lang="ru-RU" sz="1100" b="1" i="0" u="none" strike="noStrike" baseline="0" dirty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.37727296870202248"/>
                  <c:y val="-0.16865917014511622"/>
                </c:manualLayout>
              </c:layout>
              <c:tx>
                <c:rich>
                  <a:bodyPr/>
                  <a:lstStyle/>
                  <a:p>
                    <a:pPr>
                      <a:defRPr sz="1000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ru-RU" sz="1100" b="1" i="0" u="none" strike="noStrike" baseline="0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rPr>
                      <a:t>72 338,5 тыс.руб.</a:t>
                    </a:r>
                  </a:p>
                  <a:p>
                    <a:pPr>
                      <a:defRPr sz="1000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ru-RU" sz="1100" b="1" i="0" u="none" strike="noStrike" baseline="0" dirty="0" smtClean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rPr>
                      <a:t>100 </a:t>
                    </a:r>
                    <a:r>
                      <a:rPr lang="ru-RU" sz="1100" b="1" i="0" u="none" strike="noStrike" baseline="0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rPr>
                      <a:t>%</a:t>
                    </a:r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540175456008828"/>
                      <c:h val="0.11249841287475995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0.11368177701547995"/>
                  <c:y val="0.14015539278704484"/>
                </c:manualLayout>
              </c:layout>
              <c:tx>
                <c:rich>
                  <a:bodyPr/>
                  <a:lstStyle/>
                  <a:p>
                    <a:pPr>
                      <a:defRPr sz="1000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ru-RU" sz="1100" b="1" i="0" u="none" strike="noStrike" baseline="0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rPr>
                      <a:t>30 630,58 тыс.руб.</a:t>
                    </a:r>
                  </a:p>
                  <a:p>
                    <a:pPr>
                      <a:defRPr sz="1000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ru-RU" sz="1100" b="1" i="0" u="none" strike="noStrike" baseline="0" dirty="0" smtClean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rPr>
                      <a:t>53,18 </a:t>
                    </a:r>
                    <a:r>
                      <a:rPr lang="ru-RU" sz="1100" b="1" i="0" u="none" strike="noStrike" baseline="0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rPr>
                      <a:t>%</a:t>
                    </a:r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ДЧБ!$B$46:$B$49</c:f>
              <c:strCache>
                <c:ptCount val="4"/>
                <c:pt idx="0">
                  <c:v>Дотации бюджетам городских округов на выравнивание бюджетной обеспеченности</c:v>
                </c:pt>
                <c:pt idx="1">
                  <c:v>Субсидии бюджетам бюджетной системы Российской Федерации (межбюджетные субсидии)
</c:v>
                </c:pt>
                <c:pt idx="2">
                  <c:v>Субвенции бюджетам бюджетной системы Российской Федерации </c:v>
                </c:pt>
                <c:pt idx="3">
                  <c:v>Иные межбюджетные трансферты</c:v>
                </c:pt>
              </c:strCache>
            </c:strRef>
          </c:cat>
          <c:val>
            <c:numRef>
              <c:f>ДЧБ!$E$46:$E$49</c:f>
              <c:numCache>
                <c:formatCode>0.00</c:formatCode>
                <c:ptCount val="4"/>
                <c:pt idx="0">
                  <c:v>100</c:v>
                </c:pt>
                <c:pt idx="1">
                  <c:v>99.682641476066735</c:v>
                </c:pt>
                <c:pt idx="2">
                  <c:v>97.390777980862779</c:v>
                </c:pt>
                <c:pt idx="3">
                  <c:v>53.175588991488254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6894793853922085"/>
          <c:y val="0.24006112416080752"/>
          <c:w val="0.32746849184174565"/>
          <c:h val="0.68989686728719368"/>
        </c:manualLayout>
      </c:layout>
      <c:overlay val="0"/>
      <c:txPr>
        <a:bodyPr/>
        <a:lstStyle/>
        <a:p>
          <a:pPr>
            <a:defRPr sz="925" b="0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7.8688359319323498E-2"/>
          <c:y val="0.13320915680241957"/>
          <c:w val="0.7793414564901241"/>
          <c:h val="0.72823959256748538"/>
        </c:manualLayout>
      </c:layout>
      <c:ofPieChart>
        <c:ofPieType val="bar"/>
        <c:varyColors val="1"/>
        <c:dLbls>
          <c:dLblPos val="bestFit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gapWidth val="100"/>
        <c:splitType val="pos"/>
        <c:splitPos val="5"/>
        <c:secondPieSize val="66"/>
        <c:serLines/>
      </c:ofPieChart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281105990783412E-2"/>
          <c:y val="9.3539455748274103E-2"/>
          <c:w val="0.95775729646697394"/>
          <c:h val="0.90646054425172595"/>
        </c:manualLayout>
      </c:layout>
      <c:ofPieChart>
        <c:ofPieType val="bar"/>
        <c:varyColors val="1"/>
        <c:ser>
          <c:idx val="0"/>
          <c:order val="0"/>
          <c:dPt>
            <c:idx val="0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rgbClr val="7030A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5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9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0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1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3"/>
            <c:bubble3D val="0"/>
            <c:spPr>
              <a:solidFill>
                <a:srgbClr val="FF0066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1" i="0" u="none" strike="noStrike" kern="1200" baseline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ru-RU" dirty="0"/>
                      <a:t>ОБРАЗОВАНИЕ </a:t>
                    </a:r>
                    <a:r>
                      <a:rPr lang="ru-RU" dirty="0" smtClean="0"/>
                      <a:t>88 674,42 </a:t>
                    </a:r>
                    <a:r>
                      <a:rPr lang="ru-RU" dirty="0" err="1"/>
                      <a:t>т.р</a:t>
                    </a:r>
                    <a:r>
                      <a:rPr lang="ru-RU" dirty="0"/>
                      <a:t>.;</a:t>
                    </a:r>
                    <a:r>
                      <a:rPr lang="ru-RU" baseline="0" dirty="0"/>
                      <a:t> </a:t>
                    </a:r>
                    <a:r>
                      <a:rPr lang="ru-RU" baseline="0" dirty="0" smtClean="0"/>
                      <a:t>99,64 </a:t>
                    </a:r>
                    <a:r>
                      <a:rPr lang="ru-RU" baseline="0" dirty="0"/>
                      <a:t>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ysClr val="windowText" lastClr="00000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0765562320439954E-4"/>
                  <c:y val="4.7642709486254691E-3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КУЛЬТУРА, КИНЕМАТОГРАФИЯ </a:t>
                    </a:r>
                    <a:r>
                      <a:rPr lang="ru-RU" dirty="0" smtClean="0"/>
                      <a:t>20</a:t>
                    </a:r>
                    <a:r>
                      <a:rPr lang="ru-RU" baseline="0" dirty="0" smtClean="0"/>
                      <a:t> </a:t>
                    </a:r>
                    <a:r>
                      <a:rPr lang="ru-RU" dirty="0" smtClean="0"/>
                      <a:t>796,07 </a:t>
                    </a:r>
                    <a:r>
                      <a:rPr lang="ru-RU" dirty="0" err="1" smtClean="0"/>
                      <a:t>т.р</a:t>
                    </a:r>
                    <a:r>
                      <a:rPr lang="ru-RU" dirty="0"/>
                      <a:t>.;</a:t>
                    </a:r>
                    <a:r>
                      <a:rPr lang="ru-RU" baseline="0" dirty="0"/>
                      <a:t> </a:t>
                    </a:r>
                  </a:p>
                  <a:p>
                    <a:r>
                      <a:rPr lang="ru-RU" baseline="0" dirty="0" smtClean="0"/>
                      <a:t>98,50 %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958529401232739"/>
                      <c:h val="0.10191838471397832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5.1452042518691679E-4"/>
                  <c:y val="-2.4091586680743131E-3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СОЦИАЛЬНАЯ ПОЛИТИКА</a:t>
                    </a:r>
                  </a:p>
                  <a:p>
                    <a:r>
                      <a:rPr lang="ru-RU" dirty="0"/>
                      <a:t> </a:t>
                    </a:r>
                    <a:r>
                      <a:rPr lang="ru-RU" dirty="0" smtClean="0"/>
                      <a:t>3 229,10</a:t>
                    </a:r>
                    <a:r>
                      <a:rPr lang="ru-RU" baseline="0" dirty="0" smtClean="0"/>
                      <a:t> </a:t>
                    </a:r>
                    <a:r>
                      <a:rPr lang="ru-RU" baseline="0" dirty="0" err="1"/>
                      <a:t>т.р</a:t>
                    </a:r>
                    <a:r>
                      <a:rPr lang="ru-RU" baseline="0" dirty="0"/>
                      <a:t>.; </a:t>
                    </a:r>
                  </a:p>
                  <a:p>
                    <a:r>
                      <a:rPr lang="ru-RU" baseline="0" dirty="0" smtClean="0"/>
                      <a:t>84,09 %</a:t>
                    </a:r>
                    <a:endParaRPr lang="ru-RU" baseline="0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7.5354689699307975E-2"/>
                  <c:y val="-0.20920947167854653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ФИЗИЧЕСКАЯ</a:t>
                    </a:r>
                    <a:r>
                      <a:rPr lang="ru-RU" baseline="0" dirty="0"/>
                      <a:t> КУЛЬТУРА И СПОРТ </a:t>
                    </a:r>
                    <a:fld id="{61F082FD-9FED-45BD-8E9C-8413E803D766}" type="VALUE">
                      <a:rPr lang="ru-RU"/>
                      <a:pPr/>
                      <a:t>[ЗНАЧЕНИЕ]</a:t>
                    </a:fld>
                    <a:r>
                      <a:rPr lang="ru-RU" dirty="0"/>
                      <a:t> </a:t>
                    </a:r>
                    <a:r>
                      <a:rPr lang="ru-RU" dirty="0" err="1"/>
                      <a:t>т.р</a:t>
                    </a:r>
                    <a:r>
                      <a:rPr lang="ru-RU" dirty="0"/>
                      <a:t>.;</a:t>
                    </a:r>
                    <a:r>
                      <a:rPr lang="ru-RU" baseline="0" dirty="0"/>
                      <a:t> </a:t>
                    </a:r>
                  </a:p>
                  <a:p>
                    <a:r>
                      <a:rPr lang="ru-RU" baseline="0" dirty="0" smtClean="0"/>
                      <a:t>96,19 </a:t>
                    </a:r>
                    <a:r>
                      <a:rPr lang="ru-RU" baseline="0" dirty="0"/>
                      <a:t>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0.11144153174899758"/>
                  <c:y val="0.19152582123485837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ОБЩЕГОСУДАРСТВЕННЫЕ</a:t>
                    </a:r>
                    <a:r>
                      <a:rPr lang="ru-RU" baseline="0" dirty="0"/>
                      <a:t> ВОПРОСЫ </a:t>
                    </a:r>
                    <a:endParaRPr lang="ru-RU" baseline="0" dirty="0" smtClean="0"/>
                  </a:p>
                  <a:p>
                    <a:r>
                      <a:rPr lang="ru-RU" dirty="0" smtClean="0"/>
                      <a:t>36 773,71 </a:t>
                    </a:r>
                    <a:r>
                      <a:rPr lang="ru-RU" dirty="0" err="1"/>
                      <a:t>т.р</a:t>
                    </a:r>
                    <a:r>
                      <a:rPr lang="ru-RU" dirty="0"/>
                      <a:t>.; </a:t>
                    </a:r>
                  </a:p>
                  <a:p>
                    <a:r>
                      <a:rPr lang="ru-RU" dirty="0" smtClean="0"/>
                      <a:t>91,16 </a:t>
                    </a:r>
                    <a:r>
                      <a:rPr lang="ru-RU" dirty="0"/>
                      <a:t>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534544830188745"/>
                      <c:h val="0.10191838471397832"/>
                    </c:manualLayout>
                  </c15:layout>
                </c:ext>
              </c:extLst>
            </c:dLbl>
            <c:dLbl>
              <c:idx val="5"/>
              <c:layout>
                <c:manualLayout>
                  <c:x val="-5.4359662516837028E-2"/>
                  <c:y val="-7.8342695368683171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НАЦИОНАЛЬНАЯ ЭКОНОМИКА </a:t>
                    </a:r>
                    <a:fld id="{3E2CF6E5-025D-40E6-BA91-B237BFBBC825}" type="VALUE">
                      <a:rPr lang="ru-RU"/>
                      <a:pPr/>
                      <a:t>[ЗНАЧЕНИЕ]</a:t>
                    </a:fld>
                    <a:r>
                      <a:rPr lang="ru-RU" dirty="0"/>
                      <a:t> </a:t>
                    </a:r>
                    <a:r>
                      <a:rPr lang="ru-RU" dirty="0" err="1"/>
                      <a:t>т.р</a:t>
                    </a:r>
                    <a:r>
                      <a:rPr lang="ru-RU" dirty="0"/>
                      <a:t>.;</a:t>
                    </a:r>
                  </a:p>
                  <a:p>
                    <a:r>
                      <a:rPr lang="ru-RU" baseline="0" dirty="0" smtClean="0"/>
                      <a:t>78,63 </a:t>
                    </a:r>
                    <a:r>
                      <a:rPr lang="ru-RU" baseline="0" dirty="0"/>
                      <a:t>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6"/>
              <c:layout>
                <c:manualLayout>
                  <c:x val="0.1138512157969592"/>
                  <c:y val="-0.3266331098651690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ЖИЛИЩНО-КОММУНАЛЬНОЕ</a:t>
                    </a:r>
                    <a:r>
                      <a:rPr lang="ru-RU" baseline="0" dirty="0"/>
                      <a:t> ХОЗЯЙСТВО </a:t>
                    </a:r>
                  </a:p>
                  <a:p>
                    <a:r>
                      <a:rPr lang="ru-RU" dirty="0" smtClean="0"/>
                      <a:t>29 611,49 </a:t>
                    </a:r>
                    <a:r>
                      <a:rPr lang="ru-RU" dirty="0" err="1"/>
                      <a:t>т.р</a:t>
                    </a:r>
                    <a:r>
                      <a:rPr lang="ru-RU" dirty="0"/>
                      <a:t>.;</a:t>
                    </a:r>
                  </a:p>
                  <a:p>
                    <a:r>
                      <a:rPr lang="ru-RU" baseline="0" dirty="0" smtClean="0"/>
                      <a:t>51,70 </a:t>
                    </a:r>
                    <a:r>
                      <a:rPr lang="ru-RU" baseline="0" dirty="0"/>
                      <a:t>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0.20260501711479614"/>
                  <c:y val="-0.24303051806565781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ru-RU" dirty="0"/>
                      <a:t>НАЦИОНАЛЬНАЯ</a:t>
                    </a:r>
                    <a:r>
                      <a:rPr lang="ru-RU" baseline="0" dirty="0"/>
                      <a:t> ОБОРОНА </a:t>
                    </a:r>
                    <a:r>
                      <a:rPr lang="ru-RU" dirty="0" smtClean="0"/>
                      <a:t>384,70 </a:t>
                    </a:r>
                    <a:r>
                      <a:rPr lang="ru-RU" dirty="0" err="1"/>
                      <a:t>т.р</a:t>
                    </a:r>
                    <a:r>
                      <a:rPr lang="ru-RU" dirty="0"/>
                      <a:t>.;</a:t>
                    </a:r>
                  </a:p>
                  <a:p>
                    <a:r>
                      <a:rPr lang="ru-RU" dirty="0"/>
                      <a:t>100</a:t>
                    </a:r>
                    <a:r>
                      <a:rPr lang="ru-RU" baseline="0" dirty="0"/>
                      <a:t> 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4.0276401795576434E-2"/>
                  <c:y val="-4.1599340699582993E-3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НАЦИОНАЛЬНАЯ</a:t>
                    </a:r>
                    <a:r>
                      <a:rPr lang="ru-RU" baseline="0" dirty="0"/>
                      <a:t> БЕЗОПАСНОСТЬ </a:t>
                    </a:r>
                    <a:r>
                      <a:rPr lang="ru-RU" dirty="0" smtClean="0"/>
                      <a:t>224,61 </a:t>
                    </a:r>
                    <a:r>
                      <a:rPr lang="ru-RU" dirty="0" err="1"/>
                      <a:t>т.р</a:t>
                    </a:r>
                    <a:r>
                      <a:rPr lang="ru-RU" dirty="0"/>
                      <a:t>.;</a:t>
                    </a:r>
                    <a:r>
                      <a:rPr lang="ru-RU" baseline="0" dirty="0"/>
                      <a:t> </a:t>
                    </a:r>
                    <a:r>
                      <a:rPr lang="ru-RU" baseline="0" dirty="0" smtClean="0"/>
                      <a:t>2,16 </a:t>
                    </a:r>
                    <a:r>
                      <a:rPr lang="ru-RU" baseline="0" dirty="0"/>
                      <a:t>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3.862208606757192E-2"/>
                  <c:y val="-2.079967034979226E-3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ОХРНА</a:t>
                    </a:r>
                    <a:r>
                      <a:rPr lang="ru-RU" baseline="0" dirty="0"/>
                      <a:t> ОКРУЖАЮЩЕЙ СРЕДЫ </a:t>
                    </a:r>
                    <a:r>
                      <a:rPr lang="ru-RU" dirty="0" smtClean="0"/>
                      <a:t>139,94 </a:t>
                    </a:r>
                    <a:r>
                      <a:rPr lang="ru-RU" dirty="0" err="1"/>
                      <a:t>т.р</a:t>
                    </a:r>
                    <a:r>
                      <a:rPr lang="ru-RU" dirty="0"/>
                      <a:t>.;</a:t>
                    </a:r>
                    <a:r>
                      <a:rPr lang="ru-RU" baseline="0" dirty="0"/>
                      <a:t> </a:t>
                    </a:r>
                    <a:r>
                      <a:rPr lang="ru-RU" baseline="0" dirty="0" smtClean="0"/>
                      <a:t>99,99 </a:t>
                    </a:r>
                    <a:r>
                      <a:rPr lang="ru-RU" baseline="0" dirty="0"/>
                      <a:t>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tx>
                <c:rich>
                  <a:bodyPr/>
                  <a:lstStyle/>
                  <a:p>
                    <a:r>
                      <a:rPr lang="ru-RU" dirty="0"/>
                      <a:t>СРЕДСТВА МАССОВОЙ ИНФОРМАЦИИ</a:t>
                    </a:r>
                  </a:p>
                  <a:p>
                    <a:r>
                      <a:rPr lang="ru-RU" dirty="0"/>
                      <a:t> </a:t>
                    </a:r>
                    <a:r>
                      <a:rPr lang="ru-RU" dirty="0" smtClean="0"/>
                      <a:t>843,85 </a:t>
                    </a:r>
                    <a:r>
                      <a:rPr lang="ru-RU" dirty="0" err="1"/>
                      <a:t>т.р</a:t>
                    </a:r>
                    <a:r>
                      <a:rPr lang="ru-RU" dirty="0" smtClean="0"/>
                      <a:t>.;</a:t>
                    </a:r>
                    <a:r>
                      <a:rPr lang="ru-RU" baseline="0" dirty="0" smtClean="0"/>
                      <a:t> 93,58</a:t>
                    </a:r>
                    <a:r>
                      <a:rPr lang="ru-RU" dirty="0" smtClean="0"/>
                      <a:t> </a:t>
                    </a:r>
                    <a:r>
                      <a:rPr lang="ru-RU" dirty="0"/>
                      <a:t>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Бюджет!$C$57:$C$68</c:f>
              <c:strCache>
                <c:ptCount val="12"/>
                <c:pt idx="0">
                  <c:v>ОБРАЗОВАНИЕ</c:v>
                </c:pt>
                <c:pt idx="1">
                  <c:v>КУЛЬТУРА, КИНЕМАТОГРАФИЯ</c:v>
                </c:pt>
                <c:pt idx="2">
                  <c:v>СОЦИАЛЬНАЯ ПОЛИТИКА</c:v>
                </c:pt>
                <c:pt idx="3">
                  <c:v>ФИЗИЧЕСКАЯ КУЛЬТУРА И СПОРТ</c:v>
                </c:pt>
                <c:pt idx="4">
                  <c:v>ОБЩЕГОСУДАРСТВЕННЫЕ ВОПРОСЫ</c:v>
                </c:pt>
                <c:pt idx="5">
                  <c:v>НАЦИОНАЛЬНАЯ ЭКОНОМИКА</c:v>
                </c:pt>
                <c:pt idx="6">
                  <c:v>ЖИЛИЩНО-КОММУНАЛЬНОЕ ХОЗЯЙСТВО</c:v>
                </c:pt>
                <c:pt idx="8">
                  <c:v>НАЦИОНАЛЬНАЯ ОБОРОНА</c:v>
                </c:pt>
                <c:pt idx="9">
                  <c:v>НАЦИОНАЛЬНАЯ БЕЗОПАСНОСТЬ И ПРАВООХРАНИТЕЛЬНАЯ ДЕЯТЕЛЬНОСТЬ</c:v>
                </c:pt>
                <c:pt idx="10">
                  <c:v>ОХРАНА ОКРУЖАЮЩЕЙ СРЕДЫ</c:v>
                </c:pt>
                <c:pt idx="11">
                  <c:v>СРЕДСТВА МАССОВОЙ ИНФОРМАЦИИ</c:v>
                </c:pt>
              </c:strCache>
            </c:strRef>
          </c:cat>
          <c:val>
            <c:numRef>
              <c:f>Бюджет!$D$57:$D$68</c:f>
              <c:numCache>
                <c:formatCode>#,##0.00</c:formatCode>
                <c:ptCount val="12"/>
                <c:pt idx="0">
                  <c:v>88674.42</c:v>
                </c:pt>
                <c:pt idx="1">
                  <c:v>20796.07</c:v>
                </c:pt>
                <c:pt idx="2">
                  <c:v>3229.1</c:v>
                </c:pt>
                <c:pt idx="3">
                  <c:v>10303.35</c:v>
                </c:pt>
                <c:pt idx="4">
                  <c:v>36773.71</c:v>
                </c:pt>
                <c:pt idx="5">
                  <c:v>9645.81</c:v>
                </c:pt>
                <c:pt idx="6">
                  <c:v>29611.49</c:v>
                </c:pt>
                <c:pt idx="8">
                  <c:v>384.7</c:v>
                </c:pt>
                <c:pt idx="9">
                  <c:v>224.61</c:v>
                </c:pt>
                <c:pt idx="10">
                  <c:v>139.94999999999999</c:v>
                </c:pt>
                <c:pt idx="11">
                  <c:v>843.85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gapWidth val="100"/>
        <c:secondPieSize val="75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4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8DAAF2-18D0-4C85-8BA5-F41540EC2EAC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7C9815E-6024-4CF6-83A4-6F82B9354C8A}">
      <dgm:prSet phldrT="[Текст]" custT="1"/>
      <dgm:spPr/>
      <dgm:t>
        <a:bodyPr/>
        <a:lstStyle/>
        <a:p>
          <a:r>
            <a:rPr lang="ru-RU" sz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НЕНАЛОГОВЫЕ ДОХОДЫ</a:t>
          </a:r>
        </a:p>
        <a:p>
          <a:r>
            <a:rPr lang="ru-RU" sz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Исполнено -  6 194,09 тыс. руб.</a:t>
          </a:r>
        </a:p>
      </dgm:t>
    </dgm:pt>
    <dgm:pt modelId="{22ECC61D-A26D-4FB1-BA87-A34968395764}" type="parTrans" cxnId="{32D6BD00-5EFC-4DC5-833F-ECBC00B04F61}">
      <dgm:prSet/>
      <dgm:spPr/>
      <dgm:t>
        <a:bodyPr/>
        <a:lstStyle/>
        <a:p>
          <a:endParaRPr lang="ru-RU"/>
        </a:p>
      </dgm:t>
    </dgm:pt>
    <dgm:pt modelId="{757BFDF1-6D3E-4074-8EF2-B76CD26AB69A}" type="sibTrans" cxnId="{32D6BD00-5EFC-4DC5-833F-ECBC00B04F61}">
      <dgm:prSet/>
      <dgm:spPr/>
      <dgm:t>
        <a:bodyPr/>
        <a:lstStyle/>
        <a:p>
          <a:endParaRPr lang="ru-RU"/>
        </a:p>
      </dgm:t>
    </dgm:pt>
    <dgm:pt modelId="{D0F9C09E-C63B-4210-8461-D760633FB516}">
      <dgm:prSet phldrT="[Текст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Доходы от оказания платных услуг</a:t>
          </a:r>
        </a:p>
        <a:p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(работ) и компенсации затрат государства</a:t>
          </a:r>
        </a:p>
        <a:p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342,80 тыс. </a:t>
          </a:r>
          <a:r>
            <a:rPr lang="ru-RU" sz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руб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9E515D9-A5E3-4FD0-991F-23E07662A04D}" type="parTrans" cxnId="{0439B55D-ABA4-4656-A6E3-4ED87362E719}">
      <dgm:prSet/>
      <dgm:spPr>
        <a:solidFill>
          <a:schemeClr val="accent5">
            <a:lumMod val="75000"/>
          </a:schemeClr>
        </a:solidFill>
      </dgm:spPr>
      <dgm:t>
        <a:bodyPr/>
        <a:lstStyle/>
        <a:p>
          <a:endParaRPr lang="ru-RU"/>
        </a:p>
      </dgm:t>
    </dgm:pt>
    <dgm:pt modelId="{CFB7D1A8-8B75-41E2-A2AB-80C1C2D6D291}" type="sibTrans" cxnId="{0439B55D-ABA4-4656-A6E3-4ED87362E719}">
      <dgm:prSet/>
      <dgm:spPr/>
      <dgm:t>
        <a:bodyPr/>
        <a:lstStyle/>
        <a:p>
          <a:endParaRPr lang="ru-RU"/>
        </a:p>
      </dgm:t>
    </dgm:pt>
    <dgm:pt modelId="{1F29FE6A-21B5-45A5-A5A0-24DF1060C687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Доходы от использования имущества</a:t>
          </a:r>
        </a:p>
        <a:p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5 349,06 тыс. </a:t>
          </a: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руб.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1F7DE0F-9516-4DB8-A1E5-9FD2E23FF968}" type="parTrans" cxnId="{4CF98F75-978D-41F3-9390-E22F4593498A}">
      <dgm:prSet/>
      <dgm:spPr>
        <a:solidFill>
          <a:srgbClr val="00B0F0"/>
        </a:solidFill>
      </dgm:spPr>
      <dgm:t>
        <a:bodyPr/>
        <a:lstStyle/>
        <a:p>
          <a:endParaRPr lang="ru-RU"/>
        </a:p>
      </dgm:t>
    </dgm:pt>
    <dgm:pt modelId="{A52BF52D-E8CD-4372-986F-A40467C263EA}" type="sibTrans" cxnId="{4CF98F75-978D-41F3-9390-E22F4593498A}">
      <dgm:prSet/>
      <dgm:spPr/>
      <dgm:t>
        <a:bodyPr/>
        <a:lstStyle/>
        <a:p>
          <a:endParaRPr lang="ru-RU"/>
        </a:p>
      </dgm:t>
    </dgm:pt>
    <dgm:pt modelId="{C64AC48A-4D6A-4FE2-AE9A-4DFDF1BD3553}">
      <dgm:prSet phldrT="[Текст]" custT="1"/>
      <dgm:spPr>
        <a:solidFill>
          <a:srgbClr val="FFC000"/>
        </a:solidFill>
      </dgm:spPr>
      <dgm:t>
        <a:bodyPr/>
        <a:lstStyle/>
        <a:p>
          <a:r>
            <a:rPr lang="ru-RU" sz="1200">
              <a:latin typeface="Times New Roman" panose="02020603050405020304" pitchFamily="18" charset="0"/>
              <a:cs typeface="Times New Roman" panose="02020603050405020304" pitchFamily="18" charset="0"/>
            </a:rPr>
            <a:t>Штрафы, санкции, возмещение ущерба</a:t>
          </a:r>
        </a:p>
        <a:p>
          <a:r>
            <a:rPr lang="ru-RU" sz="1200">
              <a:latin typeface="Times New Roman" panose="02020603050405020304" pitchFamily="18" charset="0"/>
              <a:cs typeface="Times New Roman" panose="02020603050405020304" pitchFamily="18" charset="0"/>
            </a:rPr>
            <a:t>56,12 тыс. руб.</a:t>
          </a:r>
        </a:p>
      </dgm:t>
    </dgm:pt>
    <dgm:pt modelId="{70522B10-B1A5-444E-B21A-2A6CEBE94910}" type="parTrans" cxnId="{9D8CAAC5-2B38-41CA-B968-09EDD47B79B0}">
      <dgm:prSet/>
      <dgm:spPr>
        <a:solidFill>
          <a:srgbClr val="FFC000"/>
        </a:solidFill>
      </dgm:spPr>
      <dgm:t>
        <a:bodyPr/>
        <a:lstStyle/>
        <a:p>
          <a:endParaRPr lang="ru-RU"/>
        </a:p>
      </dgm:t>
    </dgm:pt>
    <dgm:pt modelId="{91C6B65B-CE7F-4328-A3F0-BA47037D87DF}" type="sibTrans" cxnId="{9D8CAAC5-2B38-41CA-B968-09EDD47B79B0}">
      <dgm:prSet/>
      <dgm:spPr/>
      <dgm:t>
        <a:bodyPr/>
        <a:lstStyle/>
        <a:p>
          <a:endParaRPr lang="ru-RU"/>
        </a:p>
      </dgm:t>
    </dgm:pt>
    <dgm:pt modelId="{D9EB0855-AB28-400D-BA13-0FA964B22465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Доходы от продажи материальных и нематериальных активов</a:t>
          </a:r>
        </a:p>
        <a:p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324,17 тыс. руб.</a:t>
          </a:r>
        </a:p>
      </dgm:t>
    </dgm:pt>
    <dgm:pt modelId="{07924809-EA85-4811-B4C7-C8310FFF7283}" type="parTrans" cxnId="{C47E9CA5-B2DF-465A-B5FD-75E594E442D8}">
      <dgm:prSet/>
      <dgm:spPr>
        <a:solidFill>
          <a:srgbClr val="00B050"/>
        </a:solidFill>
      </dgm:spPr>
      <dgm:t>
        <a:bodyPr/>
        <a:lstStyle/>
        <a:p>
          <a:endParaRPr lang="ru-RU"/>
        </a:p>
      </dgm:t>
    </dgm:pt>
    <dgm:pt modelId="{6337BE11-DC6D-4CCE-BEA0-C4AC80B2414F}" type="sibTrans" cxnId="{C47E9CA5-B2DF-465A-B5FD-75E594E442D8}">
      <dgm:prSet/>
      <dgm:spPr/>
      <dgm:t>
        <a:bodyPr/>
        <a:lstStyle/>
        <a:p>
          <a:endParaRPr lang="ru-RU"/>
        </a:p>
      </dgm:t>
    </dgm:pt>
    <dgm:pt modelId="{383CA447-FDAD-4468-8B92-D9CD93101445}">
      <dgm:prSet custT="1"/>
      <dgm:spPr>
        <a:solidFill>
          <a:srgbClr val="FF0000"/>
        </a:solidFill>
      </dgm:spPr>
      <dgm:t>
        <a:bodyPr/>
        <a:lstStyle/>
        <a:p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Плата за негативное воздействие на окружающую среду</a:t>
          </a:r>
        </a:p>
        <a:p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46,64 тыс. руб.</a:t>
          </a:r>
        </a:p>
      </dgm:t>
    </dgm:pt>
    <dgm:pt modelId="{976A8F6E-5734-4538-AF31-10FBCC6FBE0F}" type="parTrans" cxnId="{A1099AF8-B9B1-43F4-B447-0DB637A8D3F1}">
      <dgm:prSet/>
      <dgm:spPr>
        <a:solidFill>
          <a:srgbClr val="FF0000"/>
        </a:solidFill>
      </dgm:spPr>
      <dgm:t>
        <a:bodyPr/>
        <a:lstStyle/>
        <a:p>
          <a:endParaRPr lang="ru-RU"/>
        </a:p>
      </dgm:t>
    </dgm:pt>
    <dgm:pt modelId="{FD5E1F7D-ED04-4D5E-8CB3-F25C805BD763}" type="sibTrans" cxnId="{A1099AF8-B9B1-43F4-B447-0DB637A8D3F1}">
      <dgm:prSet/>
      <dgm:spPr/>
      <dgm:t>
        <a:bodyPr/>
        <a:lstStyle/>
        <a:p>
          <a:endParaRPr lang="ru-RU"/>
        </a:p>
      </dgm:t>
    </dgm:pt>
    <dgm:pt modelId="{5FAF70CD-3610-4EF7-9C3F-583C1CE0FD5F}">
      <dgm:prSet custT="1"/>
      <dgm:spPr>
        <a:solidFill>
          <a:srgbClr val="7030A0"/>
        </a:solidFill>
      </dgm:spPr>
      <dgm:t>
        <a:bodyPr/>
        <a:lstStyle/>
        <a:p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Прочие неналоговые доходы</a:t>
          </a:r>
        </a:p>
        <a:p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75,30 тыс. </a:t>
          </a:r>
          <a:r>
            <a:rPr lang="ru-RU" sz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руб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E1F2998-D6B4-46E6-B95A-A1C9AFA64BD1}" type="parTrans" cxnId="{A2AC9E78-63E7-4255-ADE0-6C83677E5CCD}">
      <dgm:prSet/>
      <dgm:spPr>
        <a:solidFill>
          <a:srgbClr val="7030A0"/>
        </a:solidFill>
      </dgm:spPr>
      <dgm:t>
        <a:bodyPr/>
        <a:lstStyle/>
        <a:p>
          <a:endParaRPr lang="ru-RU"/>
        </a:p>
      </dgm:t>
    </dgm:pt>
    <dgm:pt modelId="{8A45081C-86AD-434E-BC09-37346C63D93B}" type="sibTrans" cxnId="{A2AC9E78-63E7-4255-ADE0-6C83677E5CCD}">
      <dgm:prSet/>
      <dgm:spPr/>
      <dgm:t>
        <a:bodyPr/>
        <a:lstStyle/>
        <a:p>
          <a:endParaRPr lang="ru-RU"/>
        </a:p>
      </dgm:t>
    </dgm:pt>
    <dgm:pt modelId="{ADAF4310-12A1-4D00-92D0-E25F5CEEC3E2}" type="pres">
      <dgm:prSet presAssocID="{408DAAF2-18D0-4C85-8BA5-F41540EC2EA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CEC16F9-75D8-46A2-9016-673A3A7ADA56}" type="pres">
      <dgm:prSet presAssocID="{77C9815E-6024-4CF6-83A4-6F82B9354C8A}" presName="centerShape" presStyleLbl="node0" presStyleIdx="0" presStyleCnt="1" custScaleX="174428" custScaleY="118316"/>
      <dgm:spPr/>
      <dgm:t>
        <a:bodyPr/>
        <a:lstStyle/>
        <a:p>
          <a:endParaRPr lang="ru-RU"/>
        </a:p>
      </dgm:t>
    </dgm:pt>
    <dgm:pt modelId="{E453FED9-EC1D-4CE4-959D-0A4FD372BD20}" type="pres">
      <dgm:prSet presAssocID="{09E515D9-A5E3-4FD0-991F-23E07662A04D}" presName="parTrans" presStyleLbl="sibTrans2D1" presStyleIdx="0" presStyleCnt="6"/>
      <dgm:spPr/>
      <dgm:t>
        <a:bodyPr/>
        <a:lstStyle/>
        <a:p>
          <a:endParaRPr lang="ru-RU"/>
        </a:p>
      </dgm:t>
    </dgm:pt>
    <dgm:pt modelId="{87952E36-59D7-4E22-871A-F09A63A2EC95}" type="pres">
      <dgm:prSet presAssocID="{09E515D9-A5E3-4FD0-991F-23E07662A04D}" presName="connectorText" presStyleLbl="sibTrans2D1" presStyleIdx="0" presStyleCnt="6"/>
      <dgm:spPr/>
      <dgm:t>
        <a:bodyPr/>
        <a:lstStyle/>
        <a:p>
          <a:endParaRPr lang="ru-RU"/>
        </a:p>
      </dgm:t>
    </dgm:pt>
    <dgm:pt modelId="{8A3DDBA3-1FFD-4AA1-86CB-1CE41B40502D}" type="pres">
      <dgm:prSet presAssocID="{D0F9C09E-C63B-4210-8461-D760633FB516}" presName="node" presStyleLbl="node1" presStyleIdx="0" presStyleCnt="6" custScaleX="145643" custRadScaleRad="95881" custRadScaleInc="-10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2DBB0D-35CD-4D52-8020-9F972CB78BA9}" type="pres">
      <dgm:prSet presAssocID="{D1F7DE0F-9516-4DB8-A1E5-9FD2E23FF968}" presName="parTrans" presStyleLbl="sibTrans2D1" presStyleIdx="1" presStyleCnt="6"/>
      <dgm:spPr/>
      <dgm:t>
        <a:bodyPr/>
        <a:lstStyle/>
        <a:p>
          <a:endParaRPr lang="ru-RU"/>
        </a:p>
      </dgm:t>
    </dgm:pt>
    <dgm:pt modelId="{E8A2DDC5-77EC-41CF-B615-9AA0B90BDCD8}" type="pres">
      <dgm:prSet presAssocID="{D1F7DE0F-9516-4DB8-A1E5-9FD2E23FF968}" presName="connectorText" presStyleLbl="sibTrans2D1" presStyleIdx="1" presStyleCnt="6"/>
      <dgm:spPr/>
      <dgm:t>
        <a:bodyPr/>
        <a:lstStyle/>
        <a:p>
          <a:endParaRPr lang="ru-RU"/>
        </a:p>
      </dgm:t>
    </dgm:pt>
    <dgm:pt modelId="{AD4DE144-290F-45E1-8A5A-FB82779F8FB9}" type="pres">
      <dgm:prSet presAssocID="{1F29FE6A-21B5-45A5-A5A0-24DF1060C687}" presName="node" presStyleLbl="node1" presStyleIdx="1" presStyleCnt="6" custScaleX="135352" custRadScaleRad="125589" custRadScaleInc="183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54AC77-B94F-4268-ADCB-90B757446862}" type="pres">
      <dgm:prSet presAssocID="{976A8F6E-5734-4538-AF31-10FBCC6FBE0F}" presName="parTrans" presStyleLbl="sibTrans2D1" presStyleIdx="2" presStyleCnt="6"/>
      <dgm:spPr/>
      <dgm:t>
        <a:bodyPr/>
        <a:lstStyle/>
        <a:p>
          <a:endParaRPr lang="ru-RU"/>
        </a:p>
      </dgm:t>
    </dgm:pt>
    <dgm:pt modelId="{B9317B43-22BC-4ADB-9E4B-609C0413AA2D}" type="pres">
      <dgm:prSet presAssocID="{976A8F6E-5734-4538-AF31-10FBCC6FBE0F}" presName="connectorText" presStyleLbl="sibTrans2D1" presStyleIdx="2" presStyleCnt="6"/>
      <dgm:spPr/>
      <dgm:t>
        <a:bodyPr/>
        <a:lstStyle/>
        <a:p>
          <a:endParaRPr lang="ru-RU"/>
        </a:p>
      </dgm:t>
    </dgm:pt>
    <dgm:pt modelId="{C3942ADD-EC58-4369-A6EF-2D50C9B8107D}" type="pres">
      <dgm:prSet presAssocID="{383CA447-FDAD-4468-8B92-D9CD93101445}" presName="node" presStyleLbl="node1" presStyleIdx="2" presStyleCnt="6" custScaleX="138608" custRadScaleRad="129810" custRadScaleInc="-220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27EA8D-2CD1-4729-BB08-17104C49BFA9}" type="pres">
      <dgm:prSet presAssocID="{70522B10-B1A5-444E-B21A-2A6CEBE94910}" presName="parTrans" presStyleLbl="sibTrans2D1" presStyleIdx="3" presStyleCnt="6"/>
      <dgm:spPr/>
      <dgm:t>
        <a:bodyPr/>
        <a:lstStyle/>
        <a:p>
          <a:endParaRPr lang="ru-RU"/>
        </a:p>
      </dgm:t>
    </dgm:pt>
    <dgm:pt modelId="{103442C4-0305-4857-A25F-45955FC904A7}" type="pres">
      <dgm:prSet presAssocID="{70522B10-B1A5-444E-B21A-2A6CEBE94910}" presName="connectorText" presStyleLbl="sibTrans2D1" presStyleIdx="3" presStyleCnt="6"/>
      <dgm:spPr/>
      <dgm:t>
        <a:bodyPr/>
        <a:lstStyle/>
        <a:p>
          <a:endParaRPr lang="ru-RU"/>
        </a:p>
      </dgm:t>
    </dgm:pt>
    <dgm:pt modelId="{FD92D773-D01A-44BF-BD24-443C7F2D6140}" type="pres">
      <dgm:prSet presAssocID="{C64AC48A-4D6A-4FE2-AE9A-4DFDF1BD3553}" presName="node" presStyleLbl="node1" presStyleIdx="3" presStyleCnt="6" custScaleX="140433" custRadScaleRad="103288" custRadScaleInc="-27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E6F15D-CDD9-4476-B87E-161FDCE92B98}" type="pres">
      <dgm:prSet presAssocID="{07924809-EA85-4811-B4C7-C8310FFF7283}" presName="parTrans" presStyleLbl="sibTrans2D1" presStyleIdx="4" presStyleCnt="6"/>
      <dgm:spPr/>
      <dgm:t>
        <a:bodyPr/>
        <a:lstStyle/>
        <a:p>
          <a:endParaRPr lang="ru-RU"/>
        </a:p>
      </dgm:t>
    </dgm:pt>
    <dgm:pt modelId="{9D1F0588-8FEF-41AA-937C-6474BC731DD1}" type="pres">
      <dgm:prSet presAssocID="{07924809-EA85-4811-B4C7-C8310FFF7283}" presName="connectorText" presStyleLbl="sibTrans2D1" presStyleIdx="4" presStyleCnt="6"/>
      <dgm:spPr/>
      <dgm:t>
        <a:bodyPr/>
        <a:lstStyle/>
        <a:p>
          <a:endParaRPr lang="ru-RU"/>
        </a:p>
      </dgm:t>
    </dgm:pt>
    <dgm:pt modelId="{CE60E3B8-96ED-488C-A0C0-C96165487E14}" type="pres">
      <dgm:prSet presAssocID="{D9EB0855-AB28-400D-BA13-0FA964B22465}" presName="node" presStyleLbl="node1" presStyleIdx="4" presStyleCnt="6" custScaleX="141958" custRadScaleRad="132118" custRadScaleInc="176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F9649A-A80F-4792-81AB-7BF45CE21871}" type="pres">
      <dgm:prSet presAssocID="{6E1F2998-D6B4-46E6-B95A-A1C9AFA64BD1}" presName="parTrans" presStyleLbl="sibTrans2D1" presStyleIdx="5" presStyleCnt="6"/>
      <dgm:spPr/>
      <dgm:t>
        <a:bodyPr/>
        <a:lstStyle/>
        <a:p>
          <a:endParaRPr lang="ru-RU"/>
        </a:p>
      </dgm:t>
    </dgm:pt>
    <dgm:pt modelId="{745559AB-AB39-4853-A7BA-8A744EF7B351}" type="pres">
      <dgm:prSet presAssocID="{6E1F2998-D6B4-46E6-B95A-A1C9AFA64BD1}" presName="connectorText" presStyleLbl="sibTrans2D1" presStyleIdx="5" presStyleCnt="6"/>
      <dgm:spPr/>
      <dgm:t>
        <a:bodyPr/>
        <a:lstStyle/>
        <a:p>
          <a:endParaRPr lang="ru-RU"/>
        </a:p>
      </dgm:t>
    </dgm:pt>
    <dgm:pt modelId="{42D2EF46-3B5E-4A22-872C-9935E8B77A77}" type="pres">
      <dgm:prSet presAssocID="{5FAF70CD-3610-4EF7-9C3F-583C1CE0FD5F}" presName="node" presStyleLbl="node1" presStyleIdx="5" presStyleCnt="6" custScaleX="133276" custRadScaleRad="128851" custRadScaleInc="-265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5A9B6B0-7A48-49D0-86CF-CAF46723647F}" type="presOf" srcId="{77C9815E-6024-4CF6-83A4-6F82B9354C8A}" destId="{1CEC16F9-75D8-46A2-9016-673A3A7ADA56}" srcOrd="0" destOrd="0" presId="urn:microsoft.com/office/officeart/2005/8/layout/radial5"/>
    <dgm:cxn modelId="{6331F845-FA5D-4DEB-A7BA-BEE726E7F2A1}" type="presOf" srcId="{D9EB0855-AB28-400D-BA13-0FA964B22465}" destId="{CE60E3B8-96ED-488C-A0C0-C96165487E14}" srcOrd="0" destOrd="0" presId="urn:microsoft.com/office/officeart/2005/8/layout/radial5"/>
    <dgm:cxn modelId="{B8B83A89-CD28-4475-A583-F5454420A555}" type="presOf" srcId="{976A8F6E-5734-4538-AF31-10FBCC6FBE0F}" destId="{B654AC77-B94F-4268-ADCB-90B757446862}" srcOrd="0" destOrd="0" presId="urn:microsoft.com/office/officeart/2005/8/layout/radial5"/>
    <dgm:cxn modelId="{63836838-8A69-4DB7-B7D0-FEFADCCDE754}" type="presOf" srcId="{6E1F2998-D6B4-46E6-B95A-A1C9AFA64BD1}" destId="{745559AB-AB39-4853-A7BA-8A744EF7B351}" srcOrd="1" destOrd="0" presId="urn:microsoft.com/office/officeart/2005/8/layout/radial5"/>
    <dgm:cxn modelId="{CC33EC21-FDA6-4901-86A9-DC2FD777BB95}" type="presOf" srcId="{976A8F6E-5734-4538-AF31-10FBCC6FBE0F}" destId="{B9317B43-22BC-4ADB-9E4B-609C0413AA2D}" srcOrd="1" destOrd="0" presId="urn:microsoft.com/office/officeart/2005/8/layout/radial5"/>
    <dgm:cxn modelId="{4E26B8B0-D1F0-4BA8-86EB-EC2E56F2E1E9}" type="presOf" srcId="{C64AC48A-4D6A-4FE2-AE9A-4DFDF1BD3553}" destId="{FD92D773-D01A-44BF-BD24-443C7F2D6140}" srcOrd="0" destOrd="0" presId="urn:microsoft.com/office/officeart/2005/8/layout/radial5"/>
    <dgm:cxn modelId="{C47E9CA5-B2DF-465A-B5FD-75E594E442D8}" srcId="{77C9815E-6024-4CF6-83A4-6F82B9354C8A}" destId="{D9EB0855-AB28-400D-BA13-0FA964B22465}" srcOrd="4" destOrd="0" parTransId="{07924809-EA85-4811-B4C7-C8310FFF7283}" sibTransId="{6337BE11-DC6D-4CCE-BEA0-C4AC80B2414F}"/>
    <dgm:cxn modelId="{B2D25FF3-B993-476C-826D-949D1C335B9E}" type="presOf" srcId="{383CA447-FDAD-4468-8B92-D9CD93101445}" destId="{C3942ADD-EC58-4369-A6EF-2D50C9B8107D}" srcOrd="0" destOrd="0" presId="urn:microsoft.com/office/officeart/2005/8/layout/radial5"/>
    <dgm:cxn modelId="{E8BF8F4C-F87E-4B16-8E8B-2DAD2D808557}" type="presOf" srcId="{D1F7DE0F-9516-4DB8-A1E5-9FD2E23FF968}" destId="{E8A2DDC5-77EC-41CF-B615-9AA0B90BDCD8}" srcOrd="1" destOrd="0" presId="urn:microsoft.com/office/officeart/2005/8/layout/radial5"/>
    <dgm:cxn modelId="{936BBBAB-3D21-4287-8CB8-D63ACF3B3EB4}" type="presOf" srcId="{07924809-EA85-4811-B4C7-C8310FFF7283}" destId="{9D1F0588-8FEF-41AA-937C-6474BC731DD1}" srcOrd="1" destOrd="0" presId="urn:microsoft.com/office/officeart/2005/8/layout/radial5"/>
    <dgm:cxn modelId="{84ADA3AC-E830-4107-9255-E2F2720013BA}" type="presOf" srcId="{07924809-EA85-4811-B4C7-C8310FFF7283}" destId="{8BE6F15D-CDD9-4476-B87E-161FDCE92B98}" srcOrd="0" destOrd="0" presId="urn:microsoft.com/office/officeart/2005/8/layout/radial5"/>
    <dgm:cxn modelId="{6DA2D1CA-2917-43EE-B9FB-DD3BAD7997A9}" type="presOf" srcId="{70522B10-B1A5-444E-B21A-2A6CEBE94910}" destId="{103442C4-0305-4857-A25F-45955FC904A7}" srcOrd="1" destOrd="0" presId="urn:microsoft.com/office/officeart/2005/8/layout/radial5"/>
    <dgm:cxn modelId="{32D6BD00-5EFC-4DC5-833F-ECBC00B04F61}" srcId="{408DAAF2-18D0-4C85-8BA5-F41540EC2EAC}" destId="{77C9815E-6024-4CF6-83A4-6F82B9354C8A}" srcOrd="0" destOrd="0" parTransId="{22ECC61D-A26D-4FB1-BA87-A34968395764}" sibTransId="{757BFDF1-6D3E-4074-8EF2-B76CD26AB69A}"/>
    <dgm:cxn modelId="{AB5D25EF-34F0-4AE4-8DDB-C57EBD8F6E99}" type="presOf" srcId="{09E515D9-A5E3-4FD0-991F-23E07662A04D}" destId="{E453FED9-EC1D-4CE4-959D-0A4FD372BD20}" srcOrd="0" destOrd="0" presId="urn:microsoft.com/office/officeart/2005/8/layout/radial5"/>
    <dgm:cxn modelId="{877726DD-62E1-463E-BC8A-C190061258FB}" type="presOf" srcId="{D1F7DE0F-9516-4DB8-A1E5-9FD2E23FF968}" destId="{8D2DBB0D-35CD-4D52-8020-9F972CB78BA9}" srcOrd="0" destOrd="0" presId="urn:microsoft.com/office/officeart/2005/8/layout/radial5"/>
    <dgm:cxn modelId="{A3AA54A0-6247-497A-9F5D-B6217B434AE4}" type="presOf" srcId="{408DAAF2-18D0-4C85-8BA5-F41540EC2EAC}" destId="{ADAF4310-12A1-4D00-92D0-E25F5CEEC3E2}" srcOrd="0" destOrd="0" presId="urn:microsoft.com/office/officeart/2005/8/layout/radial5"/>
    <dgm:cxn modelId="{B4742747-3032-45AD-B91A-FE0900D5E8E4}" type="presOf" srcId="{1F29FE6A-21B5-45A5-A5A0-24DF1060C687}" destId="{AD4DE144-290F-45E1-8A5A-FB82779F8FB9}" srcOrd="0" destOrd="0" presId="urn:microsoft.com/office/officeart/2005/8/layout/radial5"/>
    <dgm:cxn modelId="{0439B55D-ABA4-4656-A6E3-4ED87362E719}" srcId="{77C9815E-6024-4CF6-83A4-6F82B9354C8A}" destId="{D0F9C09E-C63B-4210-8461-D760633FB516}" srcOrd="0" destOrd="0" parTransId="{09E515D9-A5E3-4FD0-991F-23E07662A04D}" sibTransId="{CFB7D1A8-8B75-41E2-A2AB-80C1C2D6D291}"/>
    <dgm:cxn modelId="{94AC6A58-03F2-47FB-9F7B-76CBDD23D0EA}" type="presOf" srcId="{5FAF70CD-3610-4EF7-9C3F-583C1CE0FD5F}" destId="{42D2EF46-3B5E-4A22-872C-9935E8B77A77}" srcOrd="0" destOrd="0" presId="urn:microsoft.com/office/officeart/2005/8/layout/radial5"/>
    <dgm:cxn modelId="{A1099AF8-B9B1-43F4-B447-0DB637A8D3F1}" srcId="{77C9815E-6024-4CF6-83A4-6F82B9354C8A}" destId="{383CA447-FDAD-4468-8B92-D9CD93101445}" srcOrd="2" destOrd="0" parTransId="{976A8F6E-5734-4538-AF31-10FBCC6FBE0F}" sibTransId="{FD5E1F7D-ED04-4D5E-8CB3-F25C805BD763}"/>
    <dgm:cxn modelId="{7668B983-F9DD-4DBA-AC32-BB1C6A50C118}" type="presOf" srcId="{70522B10-B1A5-444E-B21A-2A6CEBE94910}" destId="{3B27EA8D-2CD1-4729-BB08-17104C49BFA9}" srcOrd="0" destOrd="0" presId="urn:microsoft.com/office/officeart/2005/8/layout/radial5"/>
    <dgm:cxn modelId="{ABDFB734-8FBD-45C9-BDAD-DE9CDA47D3BD}" type="presOf" srcId="{09E515D9-A5E3-4FD0-991F-23E07662A04D}" destId="{87952E36-59D7-4E22-871A-F09A63A2EC95}" srcOrd="1" destOrd="0" presId="urn:microsoft.com/office/officeart/2005/8/layout/radial5"/>
    <dgm:cxn modelId="{D721722F-7307-48B5-9145-A45E3F657EC9}" type="presOf" srcId="{D0F9C09E-C63B-4210-8461-D760633FB516}" destId="{8A3DDBA3-1FFD-4AA1-86CB-1CE41B40502D}" srcOrd="0" destOrd="0" presId="urn:microsoft.com/office/officeart/2005/8/layout/radial5"/>
    <dgm:cxn modelId="{4CF98F75-978D-41F3-9390-E22F4593498A}" srcId="{77C9815E-6024-4CF6-83A4-6F82B9354C8A}" destId="{1F29FE6A-21B5-45A5-A5A0-24DF1060C687}" srcOrd="1" destOrd="0" parTransId="{D1F7DE0F-9516-4DB8-A1E5-9FD2E23FF968}" sibTransId="{A52BF52D-E8CD-4372-986F-A40467C263EA}"/>
    <dgm:cxn modelId="{9D8CAAC5-2B38-41CA-B968-09EDD47B79B0}" srcId="{77C9815E-6024-4CF6-83A4-6F82B9354C8A}" destId="{C64AC48A-4D6A-4FE2-AE9A-4DFDF1BD3553}" srcOrd="3" destOrd="0" parTransId="{70522B10-B1A5-444E-B21A-2A6CEBE94910}" sibTransId="{91C6B65B-CE7F-4328-A3F0-BA47037D87DF}"/>
    <dgm:cxn modelId="{37FFCF84-4245-4DE9-A58A-28D5D67D7890}" type="presOf" srcId="{6E1F2998-D6B4-46E6-B95A-A1C9AFA64BD1}" destId="{D1F9649A-A80F-4792-81AB-7BF45CE21871}" srcOrd="0" destOrd="0" presId="urn:microsoft.com/office/officeart/2005/8/layout/radial5"/>
    <dgm:cxn modelId="{A2AC9E78-63E7-4255-ADE0-6C83677E5CCD}" srcId="{77C9815E-6024-4CF6-83A4-6F82B9354C8A}" destId="{5FAF70CD-3610-4EF7-9C3F-583C1CE0FD5F}" srcOrd="5" destOrd="0" parTransId="{6E1F2998-D6B4-46E6-B95A-A1C9AFA64BD1}" sibTransId="{8A45081C-86AD-434E-BC09-37346C63D93B}"/>
    <dgm:cxn modelId="{3EAB4463-367D-48D6-8154-ED7E9B48CEDE}" type="presParOf" srcId="{ADAF4310-12A1-4D00-92D0-E25F5CEEC3E2}" destId="{1CEC16F9-75D8-46A2-9016-673A3A7ADA56}" srcOrd="0" destOrd="0" presId="urn:microsoft.com/office/officeart/2005/8/layout/radial5"/>
    <dgm:cxn modelId="{E4EC7256-F0D7-4E46-BCF6-DCDEAE5BAC15}" type="presParOf" srcId="{ADAF4310-12A1-4D00-92D0-E25F5CEEC3E2}" destId="{E453FED9-EC1D-4CE4-959D-0A4FD372BD20}" srcOrd="1" destOrd="0" presId="urn:microsoft.com/office/officeart/2005/8/layout/radial5"/>
    <dgm:cxn modelId="{56607A47-3759-4C29-8CC1-30BAFFF618D4}" type="presParOf" srcId="{E453FED9-EC1D-4CE4-959D-0A4FD372BD20}" destId="{87952E36-59D7-4E22-871A-F09A63A2EC95}" srcOrd="0" destOrd="0" presId="urn:microsoft.com/office/officeart/2005/8/layout/radial5"/>
    <dgm:cxn modelId="{79E19A35-E7CB-4A50-92E7-BDA747F585C4}" type="presParOf" srcId="{ADAF4310-12A1-4D00-92D0-E25F5CEEC3E2}" destId="{8A3DDBA3-1FFD-4AA1-86CB-1CE41B40502D}" srcOrd="2" destOrd="0" presId="urn:microsoft.com/office/officeart/2005/8/layout/radial5"/>
    <dgm:cxn modelId="{D32021CA-0B49-4F98-9817-6C748C5EEA4D}" type="presParOf" srcId="{ADAF4310-12A1-4D00-92D0-E25F5CEEC3E2}" destId="{8D2DBB0D-35CD-4D52-8020-9F972CB78BA9}" srcOrd="3" destOrd="0" presId="urn:microsoft.com/office/officeart/2005/8/layout/radial5"/>
    <dgm:cxn modelId="{4AA9810D-5794-49BA-9970-D5F532D4CC2C}" type="presParOf" srcId="{8D2DBB0D-35CD-4D52-8020-9F972CB78BA9}" destId="{E8A2DDC5-77EC-41CF-B615-9AA0B90BDCD8}" srcOrd="0" destOrd="0" presId="urn:microsoft.com/office/officeart/2005/8/layout/radial5"/>
    <dgm:cxn modelId="{BC820714-19FC-4BBE-A78D-1F3F92E6B1DD}" type="presParOf" srcId="{ADAF4310-12A1-4D00-92D0-E25F5CEEC3E2}" destId="{AD4DE144-290F-45E1-8A5A-FB82779F8FB9}" srcOrd="4" destOrd="0" presId="urn:microsoft.com/office/officeart/2005/8/layout/radial5"/>
    <dgm:cxn modelId="{5AD2009C-69C5-450B-9572-3AED7CCC4907}" type="presParOf" srcId="{ADAF4310-12A1-4D00-92D0-E25F5CEEC3E2}" destId="{B654AC77-B94F-4268-ADCB-90B757446862}" srcOrd="5" destOrd="0" presId="urn:microsoft.com/office/officeart/2005/8/layout/radial5"/>
    <dgm:cxn modelId="{95F42C36-8FAE-4EA7-AB23-F3734E555AF2}" type="presParOf" srcId="{B654AC77-B94F-4268-ADCB-90B757446862}" destId="{B9317B43-22BC-4ADB-9E4B-609C0413AA2D}" srcOrd="0" destOrd="0" presId="urn:microsoft.com/office/officeart/2005/8/layout/radial5"/>
    <dgm:cxn modelId="{0472069D-51D0-44B1-8481-ABD8226EF47D}" type="presParOf" srcId="{ADAF4310-12A1-4D00-92D0-E25F5CEEC3E2}" destId="{C3942ADD-EC58-4369-A6EF-2D50C9B8107D}" srcOrd="6" destOrd="0" presId="urn:microsoft.com/office/officeart/2005/8/layout/radial5"/>
    <dgm:cxn modelId="{7E2EE2B9-017A-4133-8918-51B92203CDCC}" type="presParOf" srcId="{ADAF4310-12A1-4D00-92D0-E25F5CEEC3E2}" destId="{3B27EA8D-2CD1-4729-BB08-17104C49BFA9}" srcOrd="7" destOrd="0" presId="urn:microsoft.com/office/officeart/2005/8/layout/radial5"/>
    <dgm:cxn modelId="{629CC6B0-7528-432A-8012-F0E9A61E0D8E}" type="presParOf" srcId="{3B27EA8D-2CD1-4729-BB08-17104C49BFA9}" destId="{103442C4-0305-4857-A25F-45955FC904A7}" srcOrd="0" destOrd="0" presId="urn:microsoft.com/office/officeart/2005/8/layout/radial5"/>
    <dgm:cxn modelId="{0FFEE8DF-2085-40E7-BF5F-E0CD1871DDE0}" type="presParOf" srcId="{ADAF4310-12A1-4D00-92D0-E25F5CEEC3E2}" destId="{FD92D773-D01A-44BF-BD24-443C7F2D6140}" srcOrd="8" destOrd="0" presId="urn:microsoft.com/office/officeart/2005/8/layout/radial5"/>
    <dgm:cxn modelId="{D2DC65B0-9DFC-4F50-B1C8-10A1ADC0F0BE}" type="presParOf" srcId="{ADAF4310-12A1-4D00-92D0-E25F5CEEC3E2}" destId="{8BE6F15D-CDD9-4476-B87E-161FDCE92B98}" srcOrd="9" destOrd="0" presId="urn:microsoft.com/office/officeart/2005/8/layout/radial5"/>
    <dgm:cxn modelId="{CB09EA5A-260E-4DA5-8F0F-3663EA552840}" type="presParOf" srcId="{8BE6F15D-CDD9-4476-B87E-161FDCE92B98}" destId="{9D1F0588-8FEF-41AA-937C-6474BC731DD1}" srcOrd="0" destOrd="0" presId="urn:microsoft.com/office/officeart/2005/8/layout/radial5"/>
    <dgm:cxn modelId="{12DAD922-C1D4-4280-97E7-AFEB647AE3C7}" type="presParOf" srcId="{ADAF4310-12A1-4D00-92D0-E25F5CEEC3E2}" destId="{CE60E3B8-96ED-488C-A0C0-C96165487E14}" srcOrd="10" destOrd="0" presId="urn:microsoft.com/office/officeart/2005/8/layout/radial5"/>
    <dgm:cxn modelId="{7F612CD5-C454-4D78-A807-600B37AC7797}" type="presParOf" srcId="{ADAF4310-12A1-4D00-92D0-E25F5CEEC3E2}" destId="{D1F9649A-A80F-4792-81AB-7BF45CE21871}" srcOrd="11" destOrd="0" presId="urn:microsoft.com/office/officeart/2005/8/layout/radial5"/>
    <dgm:cxn modelId="{7E9377CF-2E98-47BC-BBED-CF3B5C539475}" type="presParOf" srcId="{D1F9649A-A80F-4792-81AB-7BF45CE21871}" destId="{745559AB-AB39-4853-A7BA-8A744EF7B351}" srcOrd="0" destOrd="0" presId="urn:microsoft.com/office/officeart/2005/8/layout/radial5"/>
    <dgm:cxn modelId="{652AE5AA-D620-45A8-B7AC-319B17280338}" type="presParOf" srcId="{ADAF4310-12A1-4D00-92D0-E25F5CEEC3E2}" destId="{42D2EF46-3B5E-4A22-872C-9935E8B77A77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08DAAF2-18D0-4C85-8BA5-F41540EC2EAC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7C9815E-6024-4CF6-83A4-6F82B9354C8A}">
      <dgm:prSet phldrT="[Текст]" custT="1"/>
      <dgm:spPr>
        <a:xfrm>
          <a:off x="1544983" y="2650579"/>
          <a:ext cx="4270433" cy="2391449"/>
        </a:xfrm>
        <a:prstGeom prst="ellipse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 sz="120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НЕНАЛОГОВЫЕ ДОХОДЫ</a:t>
          </a:r>
        </a:p>
        <a:p>
          <a:r>
            <a:rPr lang="ru-RU" sz="120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Исполнено -  10 250,11 тыс. руб.</a:t>
          </a:r>
        </a:p>
      </dgm:t>
    </dgm:pt>
    <dgm:pt modelId="{22ECC61D-A26D-4FB1-BA87-A34968395764}" type="parTrans" cxnId="{32D6BD00-5EFC-4DC5-833F-ECBC00B04F61}">
      <dgm:prSet/>
      <dgm:spPr/>
      <dgm:t>
        <a:bodyPr/>
        <a:lstStyle/>
        <a:p>
          <a:endParaRPr lang="ru-RU"/>
        </a:p>
      </dgm:t>
    </dgm:pt>
    <dgm:pt modelId="{757BFDF1-6D3E-4074-8EF2-B76CD26AB69A}" type="sibTrans" cxnId="{32D6BD00-5EFC-4DC5-833F-ECBC00B04F61}">
      <dgm:prSet/>
      <dgm:spPr/>
      <dgm:t>
        <a:bodyPr/>
        <a:lstStyle/>
        <a:p>
          <a:endParaRPr lang="ru-RU"/>
        </a:p>
      </dgm:t>
    </dgm:pt>
    <dgm:pt modelId="{D0F9C09E-C63B-4210-8461-D760633FB516}">
      <dgm:prSet phldrT="[Текст]" custT="1"/>
      <dgm:spPr>
        <a:xfrm>
          <a:off x="2193722" y="121568"/>
          <a:ext cx="2943793" cy="2021239"/>
        </a:xfrm>
        <a:prstGeom prst="ellipse">
          <a:avLst/>
        </a:prstGeom>
        <a:solidFill>
          <a:srgbClr val="4BACC6">
            <a:lumMod val="75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 sz="120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Доходы от оказания платных услуг</a:t>
          </a:r>
        </a:p>
        <a:p>
          <a:r>
            <a:rPr lang="ru-RU" sz="120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(работ) и компенсации затрат государства</a:t>
          </a:r>
        </a:p>
        <a:p>
          <a:r>
            <a:rPr lang="ru-RU" sz="120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618,69 тыс. руб</a:t>
          </a:r>
        </a:p>
      </dgm:t>
    </dgm:pt>
    <dgm:pt modelId="{09E515D9-A5E3-4FD0-991F-23E07662A04D}" type="parTrans" cxnId="{0439B55D-ABA4-4656-A6E3-4ED87362E719}">
      <dgm:prSet/>
      <dgm:spPr>
        <a:xfrm rot="16181532">
          <a:off x="3537889" y="2060698"/>
          <a:ext cx="269129" cy="687221"/>
        </a:xfrm>
        <a:prstGeom prst="rightArrow">
          <a:avLst>
            <a:gd name="adj1" fmla="val 60000"/>
            <a:gd name="adj2" fmla="val 50000"/>
          </a:avLst>
        </a:prstGeom>
        <a:solidFill>
          <a:srgbClr val="4BACC6">
            <a:lumMod val="75000"/>
          </a:srgbClr>
        </a:solidFill>
        <a:ln>
          <a:noFill/>
        </a:ln>
        <a:effectLst/>
      </dgm:spPr>
      <dgm:t>
        <a:bodyPr/>
        <a:lstStyle/>
        <a:p>
          <a:endParaRPr lang="ru-RU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CFB7D1A8-8B75-41E2-A2AB-80C1C2D6D291}" type="sibTrans" cxnId="{0439B55D-ABA4-4656-A6E3-4ED87362E719}">
      <dgm:prSet/>
      <dgm:spPr/>
      <dgm:t>
        <a:bodyPr/>
        <a:lstStyle/>
        <a:p>
          <a:endParaRPr lang="ru-RU"/>
        </a:p>
      </dgm:t>
    </dgm:pt>
    <dgm:pt modelId="{1F29FE6A-21B5-45A5-A5A0-24DF1060C687}">
      <dgm:prSet phldrT="[Текст]" custT="1"/>
      <dgm:spPr>
        <a:xfrm>
          <a:off x="4763811" y="1318237"/>
          <a:ext cx="2735787" cy="2021239"/>
        </a:xfrm>
        <a:prstGeom prst="ellipse">
          <a:avLst/>
        </a:prstGeom>
        <a:solidFill>
          <a:srgbClr val="00B0F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 sz="140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Доходы от использования имущества</a:t>
          </a:r>
        </a:p>
        <a:p>
          <a:r>
            <a:rPr lang="ru-RU" sz="120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8 431,36 тыс. руб</a:t>
          </a:r>
        </a:p>
      </dgm:t>
    </dgm:pt>
    <dgm:pt modelId="{D1F7DE0F-9516-4DB8-A1E5-9FD2E23FF968}" type="parTrans" cxnId="{4CF98F75-978D-41F3-9390-E22F4593498A}">
      <dgm:prSet/>
      <dgm:spPr>
        <a:xfrm rot="8894585">
          <a:off x="5089175" y="2624861"/>
          <a:ext cx="18404" cy="687221"/>
        </a:xfrm>
        <a:prstGeom prst="rightArrow">
          <a:avLst>
            <a:gd name="adj1" fmla="val 60000"/>
            <a:gd name="adj2" fmla="val 50000"/>
          </a:avLst>
        </a:prstGeom>
        <a:solidFill>
          <a:srgbClr val="00B0F0"/>
        </a:solidFill>
        <a:ln>
          <a:noFill/>
        </a:ln>
        <a:effectLst/>
      </dgm:spPr>
      <dgm:t>
        <a:bodyPr/>
        <a:lstStyle/>
        <a:p>
          <a:endParaRPr lang="ru-RU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A52BF52D-E8CD-4372-986F-A40467C263EA}" type="sibTrans" cxnId="{4CF98F75-978D-41F3-9390-E22F4593498A}">
      <dgm:prSet/>
      <dgm:spPr/>
      <dgm:t>
        <a:bodyPr/>
        <a:lstStyle/>
        <a:p>
          <a:endParaRPr lang="ru-RU"/>
        </a:p>
      </dgm:t>
    </dgm:pt>
    <dgm:pt modelId="{C64AC48A-4D6A-4FE2-AE9A-4DFDF1BD3553}">
      <dgm:prSet phldrT="[Текст]" custT="1"/>
      <dgm:spPr>
        <a:xfrm>
          <a:off x="2260956" y="5666437"/>
          <a:ext cx="2838486" cy="2021239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 sz="120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Штрафы, санкции, возмещение ущерба</a:t>
          </a:r>
        </a:p>
        <a:p>
          <a:r>
            <a:rPr lang="ru-RU" sz="120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591,69 тыс. руб.</a:t>
          </a:r>
        </a:p>
      </dgm:t>
    </dgm:pt>
    <dgm:pt modelId="{70522B10-B1A5-444E-B21A-2A6CEBE94910}" type="parTrans" cxnId="{9D8CAAC5-2B38-41CA-B968-09EDD47B79B0}">
      <dgm:prSet/>
      <dgm:spPr>
        <a:xfrm rot="5400000">
          <a:off x="3514731" y="5001256"/>
          <a:ext cx="330936" cy="687221"/>
        </a:xfrm>
        <a:prstGeom prst="rightArrow">
          <a:avLst>
            <a:gd name="adj1" fmla="val 60000"/>
            <a:gd name="adj2" fmla="val 50000"/>
          </a:avLst>
        </a:prstGeom>
        <a:solidFill>
          <a:srgbClr val="FFC000"/>
        </a:solidFill>
        <a:ln>
          <a:noFill/>
        </a:ln>
        <a:effectLst/>
      </dgm:spPr>
      <dgm:t>
        <a:bodyPr/>
        <a:lstStyle/>
        <a:p>
          <a:endParaRPr lang="ru-RU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91C6B65B-CE7F-4328-A3F0-BA47037D87DF}" type="sibTrans" cxnId="{9D8CAAC5-2B38-41CA-B968-09EDD47B79B0}">
      <dgm:prSet/>
      <dgm:spPr/>
      <dgm:t>
        <a:bodyPr/>
        <a:lstStyle/>
        <a:p>
          <a:endParaRPr lang="ru-RU"/>
        </a:p>
      </dgm:t>
    </dgm:pt>
    <dgm:pt modelId="{D9EB0855-AB28-400D-BA13-0FA964B22465}">
      <dgm:prSet phldrT="[Текст]" custT="1"/>
      <dgm:spPr>
        <a:xfrm>
          <a:off x="-205959" y="4309846"/>
          <a:ext cx="2869310" cy="2021239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 sz="120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Доходы от продажи материальных и нематериальных активов</a:t>
          </a:r>
        </a:p>
        <a:p>
          <a:r>
            <a:rPr lang="ru-RU" sz="120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601,90 тыс. руб.</a:t>
          </a:r>
        </a:p>
      </dgm:t>
    </dgm:pt>
    <dgm:pt modelId="{07924809-EA85-4811-B4C7-C8310FFF7283}" type="parTrans" cxnId="{C47E9CA5-B2DF-465A-B5FD-75E594E442D8}">
      <dgm:prSet/>
      <dgm:spPr>
        <a:xfrm rot="19738815">
          <a:off x="2241694" y="4350076"/>
          <a:ext cx="58647" cy="687221"/>
        </a:xfrm>
        <a:prstGeom prst="rightArrow">
          <a:avLst>
            <a:gd name="adj1" fmla="val 60000"/>
            <a:gd name="adj2" fmla="val 50000"/>
          </a:avLst>
        </a:prstGeom>
        <a:solidFill>
          <a:srgbClr val="00B050"/>
        </a:solidFill>
        <a:ln>
          <a:noFill/>
        </a:ln>
        <a:effectLst/>
      </dgm:spPr>
      <dgm:t>
        <a:bodyPr/>
        <a:lstStyle/>
        <a:p>
          <a:endParaRPr lang="ru-RU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6337BE11-DC6D-4CCE-BEA0-C4AC80B2414F}" type="sibTrans" cxnId="{C47E9CA5-B2DF-465A-B5FD-75E594E442D8}">
      <dgm:prSet/>
      <dgm:spPr/>
      <dgm:t>
        <a:bodyPr/>
        <a:lstStyle/>
        <a:p>
          <a:endParaRPr lang="ru-RU"/>
        </a:p>
      </dgm:t>
    </dgm:pt>
    <dgm:pt modelId="{383CA447-FDAD-4468-8B92-D9CD93101445}">
      <dgm:prSet custT="1"/>
      <dgm:spPr>
        <a:xfrm>
          <a:off x="4730905" y="4207330"/>
          <a:ext cx="2801599" cy="2021239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 sz="120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Плата за негативное воздействие на окружающую среду</a:t>
          </a:r>
        </a:p>
        <a:p>
          <a:r>
            <a:rPr lang="ru-RU" sz="120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4,70 тыс. руб.</a:t>
          </a:r>
        </a:p>
      </dgm:t>
    </dgm:pt>
    <dgm:pt modelId="{976A8F6E-5734-4538-AF31-10FBCC6FBE0F}" type="parTrans" cxnId="{A1099AF8-B9B1-43F4-B447-0DB637A8D3F1}">
      <dgm:prSet/>
      <dgm:spPr>
        <a:xfrm rot="12553652">
          <a:off x="5059838" y="4302806"/>
          <a:ext cx="100761" cy="687221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gm:spPr>
      <dgm:t>
        <a:bodyPr/>
        <a:lstStyle/>
        <a:p>
          <a:endParaRPr lang="ru-RU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FD5E1F7D-ED04-4D5E-8CB3-F25C805BD763}" type="sibTrans" cxnId="{A1099AF8-B9B1-43F4-B447-0DB637A8D3F1}">
      <dgm:prSet/>
      <dgm:spPr/>
      <dgm:t>
        <a:bodyPr/>
        <a:lstStyle/>
        <a:p>
          <a:endParaRPr lang="ru-RU"/>
        </a:p>
      </dgm:t>
    </dgm:pt>
    <dgm:pt modelId="{5FAF70CD-3610-4EF7-9C3F-583C1CE0FD5F}">
      <dgm:prSet custT="1"/>
      <dgm:spPr>
        <a:xfrm>
          <a:off x="-118217" y="1510095"/>
          <a:ext cx="2693826" cy="2021239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 sz="120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Прочие неналоговые доходы</a:t>
          </a:r>
        </a:p>
        <a:p>
          <a:r>
            <a:rPr lang="ru-RU" sz="120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1,77 тыс. руб</a:t>
          </a:r>
        </a:p>
      </dgm:t>
    </dgm:pt>
    <dgm:pt modelId="{6E1F2998-D6B4-46E6-B95A-A1C9AFA64BD1}" type="parTrans" cxnId="{A2AC9E78-63E7-4255-ADE0-6C83677E5CCD}">
      <dgm:prSet/>
      <dgm:spPr>
        <a:xfrm rot="1704071">
          <a:off x="2176736" y="2718607"/>
          <a:ext cx="106798" cy="687221"/>
        </a:xfrm>
        <a:prstGeom prst="rightArrow">
          <a:avLst>
            <a:gd name="adj1" fmla="val 60000"/>
            <a:gd name="adj2" fmla="val 50000"/>
          </a:avLst>
        </a:prstGeom>
        <a:solidFill>
          <a:srgbClr val="7030A0"/>
        </a:solidFill>
        <a:ln>
          <a:noFill/>
        </a:ln>
        <a:effectLst/>
      </dgm:spPr>
      <dgm:t>
        <a:bodyPr/>
        <a:lstStyle/>
        <a:p>
          <a:endParaRPr lang="ru-RU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8A45081C-86AD-434E-BC09-37346C63D93B}" type="sibTrans" cxnId="{A2AC9E78-63E7-4255-ADE0-6C83677E5CCD}">
      <dgm:prSet/>
      <dgm:spPr/>
      <dgm:t>
        <a:bodyPr/>
        <a:lstStyle/>
        <a:p>
          <a:endParaRPr lang="ru-RU"/>
        </a:p>
      </dgm:t>
    </dgm:pt>
    <dgm:pt modelId="{ADAF4310-12A1-4D00-92D0-E25F5CEEC3E2}" type="pres">
      <dgm:prSet presAssocID="{408DAAF2-18D0-4C85-8BA5-F41540EC2EA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CEC16F9-75D8-46A2-9016-673A3A7ADA56}" type="pres">
      <dgm:prSet presAssocID="{77C9815E-6024-4CF6-83A4-6F82B9354C8A}" presName="centerShape" presStyleLbl="node0" presStyleIdx="0" presStyleCnt="1" custScaleX="211278" custScaleY="118316"/>
      <dgm:spPr/>
      <dgm:t>
        <a:bodyPr/>
        <a:lstStyle/>
        <a:p>
          <a:endParaRPr lang="ru-RU"/>
        </a:p>
      </dgm:t>
    </dgm:pt>
    <dgm:pt modelId="{E453FED9-EC1D-4CE4-959D-0A4FD372BD20}" type="pres">
      <dgm:prSet presAssocID="{09E515D9-A5E3-4FD0-991F-23E07662A04D}" presName="parTrans" presStyleLbl="sibTrans2D1" presStyleIdx="0" presStyleCnt="6"/>
      <dgm:spPr/>
      <dgm:t>
        <a:bodyPr/>
        <a:lstStyle/>
        <a:p>
          <a:endParaRPr lang="ru-RU"/>
        </a:p>
      </dgm:t>
    </dgm:pt>
    <dgm:pt modelId="{87952E36-59D7-4E22-871A-F09A63A2EC95}" type="pres">
      <dgm:prSet presAssocID="{09E515D9-A5E3-4FD0-991F-23E07662A04D}" presName="connectorText" presStyleLbl="sibTrans2D1" presStyleIdx="0" presStyleCnt="6"/>
      <dgm:spPr/>
      <dgm:t>
        <a:bodyPr/>
        <a:lstStyle/>
        <a:p>
          <a:endParaRPr lang="ru-RU"/>
        </a:p>
      </dgm:t>
    </dgm:pt>
    <dgm:pt modelId="{8A3DDBA3-1FFD-4AA1-86CB-1CE41B40502D}" type="pres">
      <dgm:prSet presAssocID="{D0F9C09E-C63B-4210-8461-D760633FB516}" presName="node" presStyleLbl="node1" presStyleIdx="0" presStyleCnt="6" custScaleX="145643" custRadScaleRad="95881" custRadScaleInc="-10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2DBB0D-35CD-4D52-8020-9F972CB78BA9}" type="pres">
      <dgm:prSet presAssocID="{D1F7DE0F-9516-4DB8-A1E5-9FD2E23FF968}" presName="parTrans" presStyleLbl="sibTrans2D1" presStyleIdx="1" presStyleCnt="6"/>
      <dgm:spPr/>
      <dgm:t>
        <a:bodyPr/>
        <a:lstStyle/>
        <a:p>
          <a:endParaRPr lang="ru-RU"/>
        </a:p>
      </dgm:t>
    </dgm:pt>
    <dgm:pt modelId="{E8A2DDC5-77EC-41CF-B615-9AA0B90BDCD8}" type="pres">
      <dgm:prSet presAssocID="{D1F7DE0F-9516-4DB8-A1E5-9FD2E23FF968}" presName="connectorText" presStyleLbl="sibTrans2D1" presStyleIdx="1" presStyleCnt="6"/>
      <dgm:spPr/>
      <dgm:t>
        <a:bodyPr/>
        <a:lstStyle/>
        <a:p>
          <a:endParaRPr lang="ru-RU"/>
        </a:p>
      </dgm:t>
    </dgm:pt>
    <dgm:pt modelId="{AD4DE144-290F-45E1-8A5A-FB82779F8FB9}" type="pres">
      <dgm:prSet presAssocID="{1F29FE6A-21B5-45A5-A5A0-24DF1060C687}" presName="node" presStyleLbl="node1" presStyleIdx="1" presStyleCnt="6" custScaleX="135352" custRadScaleRad="115733" custRadScaleInc="80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54AC77-B94F-4268-ADCB-90B757446862}" type="pres">
      <dgm:prSet presAssocID="{976A8F6E-5734-4538-AF31-10FBCC6FBE0F}" presName="parTrans" presStyleLbl="sibTrans2D1" presStyleIdx="2" presStyleCnt="6"/>
      <dgm:spPr/>
      <dgm:t>
        <a:bodyPr/>
        <a:lstStyle/>
        <a:p>
          <a:endParaRPr lang="ru-RU"/>
        </a:p>
      </dgm:t>
    </dgm:pt>
    <dgm:pt modelId="{B9317B43-22BC-4ADB-9E4B-609C0413AA2D}" type="pres">
      <dgm:prSet presAssocID="{976A8F6E-5734-4538-AF31-10FBCC6FBE0F}" presName="connectorText" presStyleLbl="sibTrans2D1" presStyleIdx="2" presStyleCnt="6"/>
      <dgm:spPr/>
      <dgm:t>
        <a:bodyPr/>
        <a:lstStyle/>
        <a:p>
          <a:endParaRPr lang="ru-RU"/>
        </a:p>
      </dgm:t>
    </dgm:pt>
    <dgm:pt modelId="{C3942ADD-EC58-4369-A6EF-2D50C9B8107D}" type="pres">
      <dgm:prSet presAssocID="{383CA447-FDAD-4468-8B92-D9CD93101445}" presName="node" presStyleLbl="node1" presStyleIdx="2" presStyleCnt="6" custScaleX="138608" custRadScaleRad="117178" custRadScaleInc="-185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27EA8D-2CD1-4729-BB08-17104C49BFA9}" type="pres">
      <dgm:prSet presAssocID="{70522B10-B1A5-444E-B21A-2A6CEBE94910}" presName="parTrans" presStyleLbl="sibTrans2D1" presStyleIdx="3" presStyleCnt="6"/>
      <dgm:spPr/>
      <dgm:t>
        <a:bodyPr/>
        <a:lstStyle/>
        <a:p>
          <a:endParaRPr lang="ru-RU"/>
        </a:p>
      </dgm:t>
    </dgm:pt>
    <dgm:pt modelId="{103442C4-0305-4857-A25F-45955FC904A7}" type="pres">
      <dgm:prSet presAssocID="{70522B10-B1A5-444E-B21A-2A6CEBE94910}" presName="connectorText" presStyleLbl="sibTrans2D1" presStyleIdx="3" presStyleCnt="6"/>
      <dgm:spPr/>
      <dgm:t>
        <a:bodyPr/>
        <a:lstStyle/>
        <a:p>
          <a:endParaRPr lang="ru-RU"/>
        </a:p>
      </dgm:t>
    </dgm:pt>
    <dgm:pt modelId="{FD92D773-D01A-44BF-BD24-443C7F2D6140}" type="pres">
      <dgm:prSet presAssocID="{C64AC48A-4D6A-4FE2-AE9A-4DFDF1BD3553}" presName="node" presStyleLbl="node1" presStyleIdx="3" presStyleCnt="6" custScaleX="1404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E6F15D-CDD9-4476-B87E-161FDCE92B98}" type="pres">
      <dgm:prSet presAssocID="{07924809-EA85-4811-B4C7-C8310FFF7283}" presName="parTrans" presStyleLbl="sibTrans2D1" presStyleIdx="4" presStyleCnt="6"/>
      <dgm:spPr/>
      <dgm:t>
        <a:bodyPr/>
        <a:lstStyle/>
        <a:p>
          <a:endParaRPr lang="ru-RU"/>
        </a:p>
      </dgm:t>
    </dgm:pt>
    <dgm:pt modelId="{9D1F0588-8FEF-41AA-937C-6474BC731DD1}" type="pres">
      <dgm:prSet presAssocID="{07924809-EA85-4811-B4C7-C8310FFF7283}" presName="connectorText" presStyleLbl="sibTrans2D1" presStyleIdx="4" presStyleCnt="6"/>
      <dgm:spPr/>
      <dgm:t>
        <a:bodyPr/>
        <a:lstStyle/>
        <a:p>
          <a:endParaRPr lang="ru-RU"/>
        </a:p>
      </dgm:t>
    </dgm:pt>
    <dgm:pt modelId="{CE60E3B8-96ED-488C-A0C0-C96165487E14}" type="pres">
      <dgm:prSet presAssocID="{D9EB0855-AB28-400D-BA13-0FA964B22465}" presName="node" presStyleLbl="node1" presStyleIdx="4" presStyleCnt="6" custScaleX="141958" custRadScaleRad="115047" custRadScaleInc="102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F9649A-A80F-4792-81AB-7BF45CE21871}" type="pres">
      <dgm:prSet presAssocID="{6E1F2998-D6B4-46E6-B95A-A1C9AFA64BD1}" presName="parTrans" presStyleLbl="sibTrans2D1" presStyleIdx="5" presStyleCnt="6"/>
      <dgm:spPr/>
      <dgm:t>
        <a:bodyPr/>
        <a:lstStyle/>
        <a:p>
          <a:endParaRPr lang="ru-RU"/>
        </a:p>
      </dgm:t>
    </dgm:pt>
    <dgm:pt modelId="{745559AB-AB39-4853-A7BA-8A744EF7B351}" type="pres">
      <dgm:prSet presAssocID="{6E1F2998-D6B4-46E6-B95A-A1C9AFA64BD1}" presName="connectorText" presStyleLbl="sibTrans2D1" presStyleIdx="5" presStyleCnt="6"/>
      <dgm:spPr/>
      <dgm:t>
        <a:bodyPr/>
        <a:lstStyle/>
        <a:p>
          <a:endParaRPr lang="ru-RU"/>
        </a:p>
      </dgm:t>
    </dgm:pt>
    <dgm:pt modelId="{42D2EF46-3B5E-4A22-872C-9935E8B77A77}" type="pres">
      <dgm:prSet presAssocID="{5FAF70CD-3610-4EF7-9C3F-583C1CE0FD5F}" presName="node" presStyleLbl="node1" presStyleIdx="5" presStyleCnt="6" custScaleX="133276" custRadScaleRad="117743" custRadScaleInc="-218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E3052BA-34B1-4B3D-A77D-5759CA5B2958}" type="presOf" srcId="{C64AC48A-4D6A-4FE2-AE9A-4DFDF1BD3553}" destId="{FD92D773-D01A-44BF-BD24-443C7F2D6140}" srcOrd="0" destOrd="0" presId="urn:microsoft.com/office/officeart/2005/8/layout/radial5"/>
    <dgm:cxn modelId="{5AF35426-9FAF-4172-AB4F-54EEAC93CD0C}" type="presOf" srcId="{1F29FE6A-21B5-45A5-A5A0-24DF1060C687}" destId="{AD4DE144-290F-45E1-8A5A-FB82779F8FB9}" srcOrd="0" destOrd="0" presId="urn:microsoft.com/office/officeart/2005/8/layout/radial5"/>
    <dgm:cxn modelId="{D2171C35-7C37-4B4E-8FEC-90053D26E2BD}" type="presOf" srcId="{6E1F2998-D6B4-46E6-B95A-A1C9AFA64BD1}" destId="{D1F9649A-A80F-4792-81AB-7BF45CE21871}" srcOrd="0" destOrd="0" presId="urn:microsoft.com/office/officeart/2005/8/layout/radial5"/>
    <dgm:cxn modelId="{17294D06-D34C-438C-9D7E-836C6D49F0B0}" type="presOf" srcId="{07924809-EA85-4811-B4C7-C8310FFF7283}" destId="{8BE6F15D-CDD9-4476-B87E-161FDCE92B98}" srcOrd="0" destOrd="0" presId="urn:microsoft.com/office/officeart/2005/8/layout/radial5"/>
    <dgm:cxn modelId="{C47E9CA5-B2DF-465A-B5FD-75E594E442D8}" srcId="{77C9815E-6024-4CF6-83A4-6F82B9354C8A}" destId="{D9EB0855-AB28-400D-BA13-0FA964B22465}" srcOrd="4" destOrd="0" parTransId="{07924809-EA85-4811-B4C7-C8310FFF7283}" sibTransId="{6337BE11-DC6D-4CCE-BEA0-C4AC80B2414F}"/>
    <dgm:cxn modelId="{BC4DA44D-AC36-40F4-B693-2F8ED6E1EA5E}" type="presOf" srcId="{09E515D9-A5E3-4FD0-991F-23E07662A04D}" destId="{E453FED9-EC1D-4CE4-959D-0A4FD372BD20}" srcOrd="0" destOrd="0" presId="urn:microsoft.com/office/officeart/2005/8/layout/radial5"/>
    <dgm:cxn modelId="{2B46C27A-8018-46C3-B76F-F56F39096154}" type="presOf" srcId="{D1F7DE0F-9516-4DB8-A1E5-9FD2E23FF968}" destId="{8D2DBB0D-35CD-4D52-8020-9F972CB78BA9}" srcOrd="0" destOrd="0" presId="urn:microsoft.com/office/officeart/2005/8/layout/radial5"/>
    <dgm:cxn modelId="{296C15B6-27B7-4B6D-9731-DB0F8F5A6178}" type="presOf" srcId="{D9EB0855-AB28-400D-BA13-0FA964B22465}" destId="{CE60E3B8-96ED-488C-A0C0-C96165487E14}" srcOrd="0" destOrd="0" presId="urn:microsoft.com/office/officeart/2005/8/layout/radial5"/>
    <dgm:cxn modelId="{32D6BD00-5EFC-4DC5-833F-ECBC00B04F61}" srcId="{408DAAF2-18D0-4C85-8BA5-F41540EC2EAC}" destId="{77C9815E-6024-4CF6-83A4-6F82B9354C8A}" srcOrd="0" destOrd="0" parTransId="{22ECC61D-A26D-4FB1-BA87-A34968395764}" sibTransId="{757BFDF1-6D3E-4074-8EF2-B76CD26AB69A}"/>
    <dgm:cxn modelId="{531D4BCE-A83C-4D1C-8F64-DE340770BB0B}" type="presOf" srcId="{70522B10-B1A5-444E-B21A-2A6CEBE94910}" destId="{3B27EA8D-2CD1-4729-BB08-17104C49BFA9}" srcOrd="0" destOrd="0" presId="urn:microsoft.com/office/officeart/2005/8/layout/radial5"/>
    <dgm:cxn modelId="{B8364F44-0FAB-4EAE-A51F-D4C8A85FEC1F}" type="presOf" srcId="{77C9815E-6024-4CF6-83A4-6F82B9354C8A}" destId="{1CEC16F9-75D8-46A2-9016-673A3A7ADA56}" srcOrd="0" destOrd="0" presId="urn:microsoft.com/office/officeart/2005/8/layout/radial5"/>
    <dgm:cxn modelId="{58B46538-C484-42C0-AE95-8B1505AE2762}" type="presOf" srcId="{6E1F2998-D6B4-46E6-B95A-A1C9AFA64BD1}" destId="{745559AB-AB39-4853-A7BA-8A744EF7B351}" srcOrd="1" destOrd="0" presId="urn:microsoft.com/office/officeart/2005/8/layout/radial5"/>
    <dgm:cxn modelId="{6D84F877-E8AA-49B7-9A58-128ACBAB4F6F}" type="presOf" srcId="{09E515D9-A5E3-4FD0-991F-23E07662A04D}" destId="{87952E36-59D7-4E22-871A-F09A63A2EC95}" srcOrd="1" destOrd="0" presId="urn:microsoft.com/office/officeart/2005/8/layout/radial5"/>
    <dgm:cxn modelId="{02BF060C-89CC-4086-8FA5-B03F4AB34D7F}" type="presOf" srcId="{408DAAF2-18D0-4C85-8BA5-F41540EC2EAC}" destId="{ADAF4310-12A1-4D00-92D0-E25F5CEEC3E2}" srcOrd="0" destOrd="0" presId="urn:microsoft.com/office/officeart/2005/8/layout/radial5"/>
    <dgm:cxn modelId="{A46A9894-6F66-4058-9C09-311026B9DBB1}" type="presOf" srcId="{383CA447-FDAD-4468-8B92-D9CD93101445}" destId="{C3942ADD-EC58-4369-A6EF-2D50C9B8107D}" srcOrd="0" destOrd="0" presId="urn:microsoft.com/office/officeart/2005/8/layout/radial5"/>
    <dgm:cxn modelId="{0439B55D-ABA4-4656-A6E3-4ED87362E719}" srcId="{77C9815E-6024-4CF6-83A4-6F82B9354C8A}" destId="{D0F9C09E-C63B-4210-8461-D760633FB516}" srcOrd="0" destOrd="0" parTransId="{09E515D9-A5E3-4FD0-991F-23E07662A04D}" sibTransId="{CFB7D1A8-8B75-41E2-A2AB-80C1C2D6D291}"/>
    <dgm:cxn modelId="{5EE221EA-9405-4E21-82CA-F1451BA74D86}" type="presOf" srcId="{D0F9C09E-C63B-4210-8461-D760633FB516}" destId="{8A3DDBA3-1FFD-4AA1-86CB-1CE41B40502D}" srcOrd="0" destOrd="0" presId="urn:microsoft.com/office/officeart/2005/8/layout/radial5"/>
    <dgm:cxn modelId="{A1099AF8-B9B1-43F4-B447-0DB637A8D3F1}" srcId="{77C9815E-6024-4CF6-83A4-6F82B9354C8A}" destId="{383CA447-FDAD-4468-8B92-D9CD93101445}" srcOrd="2" destOrd="0" parTransId="{976A8F6E-5734-4538-AF31-10FBCC6FBE0F}" sibTransId="{FD5E1F7D-ED04-4D5E-8CB3-F25C805BD763}"/>
    <dgm:cxn modelId="{2C42EDB2-E8F3-4A93-A444-D5491DBB9C7B}" type="presOf" srcId="{07924809-EA85-4811-B4C7-C8310FFF7283}" destId="{9D1F0588-8FEF-41AA-937C-6474BC731DD1}" srcOrd="1" destOrd="0" presId="urn:microsoft.com/office/officeart/2005/8/layout/radial5"/>
    <dgm:cxn modelId="{BAB44714-0605-45E4-A8BD-1A40267F7C3F}" type="presOf" srcId="{5FAF70CD-3610-4EF7-9C3F-583C1CE0FD5F}" destId="{42D2EF46-3B5E-4A22-872C-9935E8B77A77}" srcOrd="0" destOrd="0" presId="urn:microsoft.com/office/officeart/2005/8/layout/radial5"/>
    <dgm:cxn modelId="{96527545-4A83-4DE0-B948-A0E21DBF5106}" type="presOf" srcId="{976A8F6E-5734-4538-AF31-10FBCC6FBE0F}" destId="{B9317B43-22BC-4ADB-9E4B-609C0413AA2D}" srcOrd="1" destOrd="0" presId="urn:microsoft.com/office/officeart/2005/8/layout/radial5"/>
    <dgm:cxn modelId="{4CF98F75-978D-41F3-9390-E22F4593498A}" srcId="{77C9815E-6024-4CF6-83A4-6F82B9354C8A}" destId="{1F29FE6A-21B5-45A5-A5A0-24DF1060C687}" srcOrd="1" destOrd="0" parTransId="{D1F7DE0F-9516-4DB8-A1E5-9FD2E23FF968}" sibTransId="{A52BF52D-E8CD-4372-986F-A40467C263EA}"/>
    <dgm:cxn modelId="{9D8CAAC5-2B38-41CA-B968-09EDD47B79B0}" srcId="{77C9815E-6024-4CF6-83A4-6F82B9354C8A}" destId="{C64AC48A-4D6A-4FE2-AE9A-4DFDF1BD3553}" srcOrd="3" destOrd="0" parTransId="{70522B10-B1A5-444E-B21A-2A6CEBE94910}" sibTransId="{91C6B65B-CE7F-4328-A3F0-BA47037D87DF}"/>
    <dgm:cxn modelId="{A41A80A7-33C1-424E-B16E-998D2A97020E}" type="presOf" srcId="{976A8F6E-5734-4538-AF31-10FBCC6FBE0F}" destId="{B654AC77-B94F-4268-ADCB-90B757446862}" srcOrd="0" destOrd="0" presId="urn:microsoft.com/office/officeart/2005/8/layout/radial5"/>
    <dgm:cxn modelId="{E5A2C650-B08E-44C5-ADCF-0B4AD041D9AE}" type="presOf" srcId="{70522B10-B1A5-444E-B21A-2A6CEBE94910}" destId="{103442C4-0305-4857-A25F-45955FC904A7}" srcOrd="1" destOrd="0" presId="urn:microsoft.com/office/officeart/2005/8/layout/radial5"/>
    <dgm:cxn modelId="{9844C33B-9ED5-4235-853C-1D9E061D4337}" type="presOf" srcId="{D1F7DE0F-9516-4DB8-A1E5-9FD2E23FF968}" destId="{E8A2DDC5-77EC-41CF-B615-9AA0B90BDCD8}" srcOrd="1" destOrd="0" presId="urn:microsoft.com/office/officeart/2005/8/layout/radial5"/>
    <dgm:cxn modelId="{A2AC9E78-63E7-4255-ADE0-6C83677E5CCD}" srcId="{77C9815E-6024-4CF6-83A4-6F82B9354C8A}" destId="{5FAF70CD-3610-4EF7-9C3F-583C1CE0FD5F}" srcOrd="5" destOrd="0" parTransId="{6E1F2998-D6B4-46E6-B95A-A1C9AFA64BD1}" sibTransId="{8A45081C-86AD-434E-BC09-37346C63D93B}"/>
    <dgm:cxn modelId="{9A49A11A-6944-46FD-9433-ACDEA2F4745A}" type="presParOf" srcId="{ADAF4310-12A1-4D00-92D0-E25F5CEEC3E2}" destId="{1CEC16F9-75D8-46A2-9016-673A3A7ADA56}" srcOrd="0" destOrd="0" presId="urn:microsoft.com/office/officeart/2005/8/layout/radial5"/>
    <dgm:cxn modelId="{BA96FCF4-C928-4ED5-BC56-C46ABD8129E3}" type="presParOf" srcId="{ADAF4310-12A1-4D00-92D0-E25F5CEEC3E2}" destId="{E453FED9-EC1D-4CE4-959D-0A4FD372BD20}" srcOrd="1" destOrd="0" presId="urn:microsoft.com/office/officeart/2005/8/layout/radial5"/>
    <dgm:cxn modelId="{55BD1344-1FB1-40DB-B177-CC3AF5F99924}" type="presParOf" srcId="{E453FED9-EC1D-4CE4-959D-0A4FD372BD20}" destId="{87952E36-59D7-4E22-871A-F09A63A2EC95}" srcOrd="0" destOrd="0" presId="urn:microsoft.com/office/officeart/2005/8/layout/radial5"/>
    <dgm:cxn modelId="{7983EA9E-AC0C-4F84-8A62-DB06BA5CDA43}" type="presParOf" srcId="{ADAF4310-12A1-4D00-92D0-E25F5CEEC3E2}" destId="{8A3DDBA3-1FFD-4AA1-86CB-1CE41B40502D}" srcOrd="2" destOrd="0" presId="urn:microsoft.com/office/officeart/2005/8/layout/radial5"/>
    <dgm:cxn modelId="{8EBCBF75-A196-42B6-8989-E7779801A53D}" type="presParOf" srcId="{ADAF4310-12A1-4D00-92D0-E25F5CEEC3E2}" destId="{8D2DBB0D-35CD-4D52-8020-9F972CB78BA9}" srcOrd="3" destOrd="0" presId="urn:microsoft.com/office/officeart/2005/8/layout/radial5"/>
    <dgm:cxn modelId="{26714D6E-E4FD-43C4-8080-46CCCB83E5F2}" type="presParOf" srcId="{8D2DBB0D-35CD-4D52-8020-9F972CB78BA9}" destId="{E8A2DDC5-77EC-41CF-B615-9AA0B90BDCD8}" srcOrd="0" destOrd="0" presId="urn:microsoft.com/office/officeart/2005/8/layout/radial5"/>
    <dgm:cxn modelId="{689C5E3C-8BD9-4413-90CA-A80FE6D38EB0}" type="presParOf" srcId="{ADAF4310-12A1-4D00-92D0-E25F5CEEC3E2}" destId="{AD4DE144-290F-45E1-8A5A-FB82779F8FB9}" srcOrd="4" destOrd="0" presId="urn:microsoft.com/office/officeart/2005/8/layout/radial5"/>
    <dgm:cxn modelId="{559AE4AE-674E-474F-B864-E70C450BAB51}" type="presParOf" srcId="{ADAF4310-12A1-4D00-92D0-E25F5CEEC3E2}" destId="{B654AC77-B94F-4268-ADCB-90B757446862}" srcOrd="5" destOrd="0" presId="urn:microsoft.com/office/officeart/2005/8/layout/radial5"/>
    <dgm:cxn modelId="{5D32B87F-033A-49E2-B815-9B6395636A29}" type="presParOf" srcId="{B654AC77-B94F-4268-ADCB-90B757446862}" destId="{B9317B43-22BC-4ADB-9E4B-609C0413AA2D}" srcOrd="0" destOrd="0" presId="urn:microsoft.com/office/officeart/2005/8/layout/radial5"/>
    <dgm:cxn modelId="{22D90BC7-80A8-402D-876C-9CFAEEA7795F}" type="presParOf" srcId="{ADAF4310-12A1-4D00-92D0-E25F5CEEC3E2}" destId="{C3942ADD-EC58-4369-A6EF-2D50C9B8107D}" srcOrd="6" destOrd="0" presId="urn:microsoft.com/office/officeart/2005/8/layout/radial5"/>
    <dgm:cxn modelId="{A9A78D38-18A9-4A7F-A3F9-238F897EFA6B}" type="presParOf" srcId="{ADAF4310-12A1-4D00-92D0-E25F5CEEC3E2}" destId="{3B27EA8D-2CD1-4729-BB08-17104C49BFA9}" srcOrd="7" destOrd="0" presId="urn:microsoft.com/office/officeart/2005/8/layout/radial5"/>
    <dgm:cxn modelId="{C1DF6C9A-0D9F-4986-872C-BD05DFB9C893}" type="presParOf" srcId="{3B27EA8D-2CD1-4729-BB08-17104C49BFA9}" destId="{103442C4-0305-4857-A25F-45955FC904A7}" srcOrd="0" destOrd="0" presId="urn:microsoft.com/office/officeart/2005/8/layout/radial5"/>
    <dgm:cxn modelId="{3053F297-70D2-4592-9E73-E60453E52711}" type="presParOf" srcId="{ADAF4310-12A1-4D00-92D0-E25F5CEEC3E2}" destId="{FD92D773-D01A-44BF-BD24-443C7F2D6140}" srcOrd="8" destOrd="0" presId="urn:microsoft.com/office/officeart/2005/8/layout/radial5"/>
    <dgm:cxn modelId="{DD730B09-3604-4435-B2B4-0A085505A952}" type="presParOf" srcId="{ADAF4310-12A1-4D00-92D0-E25F5CEEC3E2}" destId="{8BE6F15D-CDD9-4476-B87E-161FDCE92B98}" srcOrd="9" destOrd="0" presId="urn:microsoft.com/office/officeart/2005/8/layout/radial5"/>
    <dgm:cxn modelId="{BEA74A9D-E682-44B9-AE71-2E6289D76F38}" type="presParOf" srcId="{8BE6F15D-CDD9-4476-B87E-161FDCE92B98}" destId="{9D1F0588-8FEF-41AA-937C-6474BC731DD1}" srcOrd="0" destOrd="0" presId="urn:microsoft.com/office/officeart/2005/8/layout/radial5"/>
    <dgm:cxn modelId="{A5B89499-AD50-4469-AB52-CE952FB2E26C}" type="presParOf" srcId="{ADAF4310-12A1-4D00-92D0-E25F5CEEC3E2}" destId="{CE60E3B8-96ED-488C-A0C0-C96165487E14}" srcOrd="10" destOrd="0" presId="urn:microsoft.com/office/officeart/2005/8/layout/radial5"/>
    <dgm:cxn modelId="{6646D2C8-4871-4DB4-8F19-DEBE3BBE647D}" type="presParOf" srcId="{ADAF4310-12A1-4D00-92D0-E25F5CEEC3E2}" destId="{D1F9649A-A80F-4792-81AB-7BF45CE21871}" srcOrd="11" destOrd="0" presId="urn:microsoft.com/office/officeart/2005/8/layout/radial5"/>
    <dgm:cxn modelId="{F02216E1-0422-4700-B915-A634B70F718C}" type="presParOf" srcId="{D1F9649A-A80F-4792-81AB-7BF45CE21871}" destId="{745559AB-AB39-4853-A7BA-8A744EF7B351}" srcOrd="0" destOrd="0" presId="urn:microsoft.com/office/officeart/2005/8/layout/radial5"/>
    <dgm:cxn modelId="{7446884A-E8CE-4DD8-8A20-9932DF43D736}" type="presParOf" srcId="{ADAF4310-12A1-4D00-92D0-E25F5CEEC3E2}" destId="{42D2EF46-3B5E-4A22-872C-9935E8B77A77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F32608D-E974-41D8-A9E5-A1D30D0AFCE0}" type="doc">
      <dgm:prSet loTypeId="urn:microsoft.com/office/officeart/2005/8/layout/radial5" loCatId="relationship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93605670-1BE3-409F-BE3A-4A6330CB469E}">
      <dgm:prSet phldrT="[Текст]" custT="1"/>
      <dgm:spPr>
        <a:solidFill>
          <a:srgbClr val="0066FF"/>
        </a:solidFill>
      </dgm:spPr>
      <dgm:t>
        <a:bodyPr/>
        <a:lstStyle/>
        <a:p>
          <a:r>
            <a:rPr lang="ru-RU" sz="1400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Исполнено расходов </a:t>
          </a:r>
        </a:p>
        <a:p>
          <a:r>
            <a:rPr lang="ru-RU" sz="1400" b="1" i="1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200 627,04 </a:t>
          </a:r>
          <a:r>
            <a:rPr lang="ru-RU" sz="1400" b="1" i="1" dirty="0" err="1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т.р</a:t>
          </a:r>
          <a:r>
            <a:rPr lang="ru-RU" sz="1400" b="1" i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  <a:p>
          <a:r>
            <a:rPr lang="ru-RU" sz="1400" b="1" i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81,43 %</a:t>
          </a:r>
          <a:endParaRPr lang="ru-RU" sz="1400" b="1" i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DEC66C8-C18C-451C-A9B9-146BCD228FD8}" type="parTrans" cxnId="{88D98D5B-E3A6-4BA5-81FB-ED9544EB9DEC}">
      <dgm:prSet/>
      <dgm:spPr/>
      <dgm:t>
        <a:bodyPr/>
        <a:lstStyle/>
        <a:p>
          <a:endParaRPr lang="ru-RU"/>
        </a:p>
      </dgm:t>
    </dgm:pt>
    <dgm:pt modelId="{966C4F41-2A96-441E-B593-50E80ED7FDA7}" type="sibTrans" cxnId="{88D98D5B-E3A6-4BA5-81FB-ED9544EB9DEC}">
      <dgm:prSet/>
      <dgm:spPr/>
      <dgm:t>
        <a:bodyPr/>
        <a:lstStyle/>
        <a:p>
          <a:endParaRPr lang="ru-RU"/>
        </a:p>
      </dgm:t>
    </dgm:pt>
    <dgm:pt modelId="{C3DD649F-347C-48FF-96FB-22C399001446}">
      <dgm:prSet phldrT="[Текст]" custT="1"/>
      <dgm:spPr>
        <a:solidFill>
          <a:srgbClr val="FF3300"/>
        </a:solidFill>
      </dgm:spPr>
      <dgm:t>
        <a:bodyPr/>
        <a:lstStyle/>
        <a:p>
          <a:r>
            <a:rPr lang="ru-RU" sz="1400" b="1" dirty="0">
              <a:latin typeface="Times New Roman" panose="02020603050405020304" pitchFamily="18" charset="0"/>
              <a:cs typeface="Times New Roman" panose="02020603050405020304" pitchFamily="18" charset="0"/>
            </a:rPr>
            <a:t>Администрация города Кедрового</a:t>
          </a:r>
        </a:p>
        <a:p>
          <a:r>
            <a:rPr lang="ru-RU" sz="1200" b="1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78 301,44 </a:t>
          </a:r>
          <a:r>
            <a:rPr lang="ru-RU" sz="1200" b="1" dirty="0" err="1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т.р</a:t>
          </a:r>
          <a:r>
            <a:rPr lang="ru-RU" sz="12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r>
            <a: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63,90 %</a:t>
          </a:r>
          <a:endParaRPr lang="ru-RU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87B9C6D-A038-4B38-8558-61C4A854F466}" type="parTrans" cxnId="{C8C5DFF4-C836-42FD-B7AB-2D876E68BCB0}">
      <dgm:prSet/>
      <dgm:spPr>
        <a:solidFill>
          <a:srgbClr val="FF3300"/>
        </a:solidFill>
      </dgm:spPr>
      <dgm:t>
        <a:bodyPr/>
        <a:lstStyle/>
        <a:p>
          <a:endParaRPr lang="ru-RU"/>
        </a:p>
      </dgm:t>
    </dgm:pt>
    <dgm:pt modelId="{B4FE9A04-917D-4736-869E-E1FA50790511}" type="sibTrans" cxnId="{C8C5DFF4-C836-42FD-B7AB-2D876E68BCB0}">
      <dgm:prSet/>
      <dgm:spPr/>
      <dgm:t>
        <a:bodyPr/>
        <a:lstStyle/>
        <a:p>
          <a:endParaRPr lang="ru-RU"/>
        </a:p>
      </dgm:t>
    </dgm:pt>
    <dgm:pt modelId="{264BA63B-F357-47B3-8448-86C85CC53417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1400" b="1" dirty="0">
              <a:latin typeface="Times New Roman" panose="02020603050405020304" pitchFamily="18" charset="0"/>
              <a:cs typeface="Times New Roman" panose="02020603050405020304" pitchFamily="18" charset="0"/>
            </a:rPr>
            <a:t>МУ "Культура"</a:t>
          </a:r>
        </a:p>
        <a:p>
          <a:r>
            <a:rPr lang="ru-RU" sz="1200" b="1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25 708,76 </a:t>
          </a:r>
          <a:r>
            <a:rPr lang="ru-RU" sz="1200" b="1" dirty="0" err="1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т.р</a:t>
          </a:r>
          <a:r>
            <a: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r>
            <a: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ru-RU" sz="12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96,83 %</a:t>
          </a:r>
          <a:endParaRPr lang="ru-RU" sz="1200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F05780A-4F46-48C9-8989-1546D9904FFE}" type="parTrans" cxnId="{93FFEB78-0F0C-47E4-B9CD-2B278FCD9445}">
      <dgm:prSet/>
      <dgm:spPr>
        <a:solidFill>
          <a:srgbClr val="00B050"/>
        </a:solidFill>
      </dgm:spPr>
      <dgm:t>
        <a:bodyPr/>
        <a:lstStyle/>
        <a:p>
          <a:endParaRPr lang="ru-RU"/>
        </a:p>
      </dgm:t>
    </dgm:pt>
    <dgm:pt modelId="{D3C69796-AEC2-4E65-810A-81BD5E15095A}" type="sibTrans" cxnId="{93FFEB78-0F0C-47E4-B9CD-2B278FCD9445}">
      <dgm:prSet/>
      <dgm:spPr/>
      <dgm:t>
        <a:bodyPr/>
        <a:lstStyle/>
        <a:p>
          <a:endParaRPr lang="ru-RU"/>
        </a:p>
      </dgm:t>
    </dgm:pt>
    <dgm:pt modelId="{9E38C9B8-BF68-47C1-B366-FBBD4E3E7BD9}">
      <dgm:prSet phldrT="[Текст]" custT="1"/>
      <dgm:spPr/>
      <dgm:t>
        <a:bodyPr/>
        <a:lstStyle/>
        <a:p>
          <a:r>
            <a:rPr lang="ru-RU" sz="1400" b="1" dirty="0">
              <a:latin typeface="Times New Roman" panose="02020603050405020304" pitchFamily="18" charset="0"/>
              <a:cs typeface="Times New Roman" panose="02020603050405020304" pitchFamily="18" charset="0"/>
            </a:rPr>
            <a:t>Отдел образования</a:t>
          </a:r>
        </a:p>
        <a:p>
          <a:r>
            <a:rPr lang="ru-RU" sz="1200" b="1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1 386,92 </a:t>
          </a:r>
          <a:r>
            <a:rPr lang="ru-RU" sz="1200" b="1" dirty="0" err="1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т.р</a:t>
          </a:r>
          <a:r>
            <a: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.;</a:t>
          </a:r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ru-RU" sz="12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100 %</a:t>
          </a:r>
          <a:endParaRPr lang="ru-RU" sz="1200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67F2A27-179D-4E58-ADF9-05FBCBE22CAC}" type="parTrans" cxnId="{0E62FDB3-C717-4CD5-9488-2B15793C3B46}">
      <dgm:prSet/>
      <dgm:spPr>
        <a:solidFill>
          <a:srgbClr val="7030A0"/>
        </a:solidFill>
      </dgm:spPr>
      <dgm:t>
        <a:bodyPr/>
        <a:lstStyle/>
        <a:p>
          <a:endParaRPr lang="ru-RU"/>
        </a:p>
      </dgm:t>
    </dgm:pt>
    <dgm:pt modelId="{790A25D6-F52C-425E-8C80-1BE606E59215}" type="sibTrans" cxnId="{0E62FDB3-C717-4CD5-9488-2B15793C3B46}">
      <dgm:prSet/>
      <dgm:spPr/>
      <dgm:t>
        <a:bodyPr/>
        <a:lstStyle/>
        <a:p>
          <a:endParaRPr lang="ru-RU"/>
        </a:p>
      </dgm:t>
    </dgm:pt>
    <dgm:pt modelId="{E7B7195A-ADAF-42EA-84D3-BEC2D7CBEC61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1400" b="1" dirty="0">
              <a:latin typeface="Times New Roman" panose="02020603050405020304" pitchFamily="18" charset="0"/>
              <a:cs typeface="Times New Roman" panose="02020603050405020304" pitchFamily="18" charset="0"/>
            </a:rPr>
            <a:t>Отдел финансов и экономики</a:t>
          </a:r>
        </a:p>
        <a:p>
          <a:r>
            <a:rPr lang="ru-RU" sz="1200" b="1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3 200,02 </a:t>
          </a:r>
          <a:r>
            <a:rPr lang="ru-RU" sz="1200" b="1" dirty="0" err="1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т.р</a:t>
          </a:r>
          <a:r>
            <a:rPr lang="ru-RU" sz="12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r>
            <a: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ru-RU" sz="12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90,14 %</a:t>
          </a:r>
          <a:endParaRPr lang="ru-RU" sz="1200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4934020-8D9D-4B52-9617-34EFC9D68922}" type="parTrans" cxnId="{9ED13079-C533-4A24-B807-5B868913DD63}">
      <dgm:prSet/>
      <dgm:spPr>
        <a:solidFill>
          <a:srgbClr val="00B0F0"/>
        </a:solidFill>
      </dgm:spPr>
      <dgm:t>
        <a:bodyPr/>
        <a:lstStyle/>
        <a:p>
          <a:endParaRPr lang="ru-RU"/>
        </a:p>
      </dgm:t>
    </dgm:pt>
    <dgm:pt modelId="{07FB526B-3E2B-4970-B273-0915C579EBCE}" type="sibTrans" cxnId="{9ED13079-C533-4A24-B807-5B868913DD63}">
      <dgm:prSet/>
      <dgm:spPr/>
      <dgm:t>
        <a:bodyPr/>
        <a:lstStyle/>
        <a:p>
          <a:endParaRPr lang="ru-RU"/>
        </a:p>
      </dgm:t>
    </dgm:pt>
    <dgm:pt modelId="{3C512DB0-D577-428A-8773-C206C99BD6F5}">
      <dgm:prSet phldrT="[Текст]" custT="1"/>
      <dgm:spPr>
        <a:solidFill>
          <a:srgbClr val="FF6600"/>
        </a:solidFill>
      </dgm:spPr>
      <dgm:t>
        <a:bodyPr/>
        <a:lstStyle/>
        <a:p>
          <a:r>
            <a:rPr lang="ru-RU" sz="1300" b="1" dirty="0">
              <a:latin typeface="Times New Roman" panose="02020603050405020304" pitchFamily="18" charset="0"/>
              <a:cs typeface="Times New Roman" panose="02020603050405020304" pitchFamily="18" charset="0"/>
            </a:rPr>
            <a:t>МУ "Кедровская ЦБС"</a:t>
          </a:r>
        </a:p>
        <a:p>
          <a:r>
            <a:rPr lang="ru-RU" sz="1200" b="1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5 384,77 </a:t>
          </a:r>
          <a:r>
            <a:rPr lang="ru-RU" sz="1200" b="1" dirty="0" err="1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т.р</a:t>
          </a:r>
          <a:r>
            <a: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.;</a:t>
          </a:r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ru-RU" sz="12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99,40 %</a:t>
          </a:r>
          <a:endParaRPr lang="ru-RU" sz="1200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2E18AF7-A6C6-41A0-A687-98AA2085F2FA}" type="parTrans" cxnId="{C2AD0150-AAF3-4F10-AB9F-6AB8A1FA72E1}">
      <dgm:prSet/>
      <dgm:spPr>
        <a:solidFill>
          <a:srgbClr val="FF6600"/>
        </a:solidFill>
      </dgm:spPr>
      <dgm:t>
        <a:bodyPr/>
        <a:lstStyle/>
        <a:p>
          <a:endParaRPr lang="ru-RU"/>
        </a:p>
      </dgm:t>
    </dgm:pt>
    <dgm:pt modelId="{29DB7A96-D843-4D82-B087-2B9360962547}" type="sibTrans" cxnId="{C2AD0150-AAF3-4F10-AB9F-6AB8A1FA72E1}">
      <dgm:prSet/>
      <dgm:spPr/>
      <dgm:t>
        <a:bodyPr/>
        <a:lstStyle/>
        <a:p>
          <a:endParaRPr lang="ru-RU"/>
        </a:p>
      </dgm:t>
    </dgm:pt>
    <dgm:pt modelId="{801B73EF-1E72-4324-A083-F8AA92EA1768}">
      <dgm:prSet phldrT="[Текст]" custT="1"/>
      <dgm:spPr>
        <a:solidFill>
          <a:srgbClr val="FF00FF"/>
        </a:solidFill>
      </dgm:spPr>
      <dgm:t>
        <a:bodyPr/>
        <a:lstStyle/>
        <a:p>
          <a:r>
            <a:rPr lang="ru-RU" sz="1300" b="1" dirty="0">
              <a:latin typeface="Times New Roman" panose="02020603050405020304" pitchFamily="18" charset="0"/>
              <a:cs typeface="Times New Roman" panose="02020603050405020304" pitchFamily="18" charset="0"/>
            </a:rPr>
            <a:t>МУ "ЦБ" города Кедрового</a:t>
          </a:r>
        </a:p>
        <a:p>
          <a:r>
            <a:rPr lang="ru-RU" sz="1200" b="1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4 955,56 </a:t>
          </a:r>
          <a:r>
            <a:rPr lang="ru-RU" sz="1200" b="1" dirty="0" err="1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т.</a:t>
          </a:r>
          <a:r>
            <a:rPr lang="ru-RU" sz="12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</a:t>
          </a:r>
          <a:r>
            <a: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r>
            <a: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; </a:t>
          </a:r>
          <a:endParaRPr lang="ru-RU" sz="12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ru-RU" sz="12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100,00 %</a:t>
          </a:r>
          <a:endParaRPr lang="ru-RU" sz="1200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618A9E7-ED7F-455D-AD2D-7800BCC1C846}" type="parTrans" cxnId="{D1136641-08F8-4FFC-BAF7-C85CEF9EF911}">
      <dgm:prSet/>
      <dgm:spPr>
        <a:solidFill>
          <a:srgbClr val="FF00FF"/>
        </a:solidFill>
      </dgm:spPr>
      <dgm:t>
        <a:bodyPr/>
        <a:lstStyle/>
        <a:p>
          <a:endParaRPr lang="ru-RU"/>
        </a:p>
      </dgm:t>
    </dgm:pt>
    <dgm:pt modelId="{B04A5553-6A44-4BFA-9421-79934F406BBA}" type="sibTrans" cxnId="{D1136641-08F8-4FFC-BAF7-C85CEF9EF911}">
      <dgm:prSet/>
      <dgm:spPr/>
      <dgm:t>
        <a:bodyPr/>
        <a:lstStyle/>
        <a:p>
          <a:endParaRPr lang="ru-RU"/>
        </a:p>
      </dgm:t>
    </dgm:pt>
    <dgm:pt modelId="{6DE11B23-2A45-465A-81A6-22C2DE37B9B0}" type="pres">
      <dgm:prSet presAssocID="{DF32608D-E974-41D8-A9E5-A1D30D0AFCE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5C9614D-42FC-4DA3-9AAC-ACE8183A3AE2}" type="pres">
      <dgm:prSet presAssocID="{93605670-1BE3-409F-BE3A-4A6330CB469E}" presName="centerShape" presStyleLbl="node0" presStyleIdx="0" presStyleCnt="1" custScaleX="124054" custScaleY="103777" custLinFactNeighborX="227" custLinFactNeighborY="-454"/>
      <dgm:spPr/>
      <dgm:t>
        <a:bodyPr/>
        <a:lstStyle/>
        <a:p>
          <a:endParaRPr lang="ru-RU"/>
        </a:p>
      </dgm:t>
    </dgm:pt>
    <dgm:pt modelId="{E0D2252B-79D0-4E18-903B-E9DDCA9FFB1D}" type="pres">
      <dgm:prSet presAssocID="{787B9C6D-A038-4B38-8558-61C4A854F466}" presName="parTrans" presStyleLbl="sibTrans2D1" presStyleIdx="0" presStyleCnt="6"/>
      <dgm:spPr/>
      <dgm:t>
        <a:bodyPr/>
        <a:lstStyle/>
        <a:p>
          <a:endParaRPr lang="ru-RU"/>
        </a:p>
      </dgm:t>
    </dgm:pt>
    <dgm:pt modelId="{F0036CDC-2C88-4977-9FAC-7895970348A0}" type="pres">
      <dgm:prSet presAssocID="{787B9C6D-A038-4B38-8558-61C4A854F466}" presName="connectorText" presStyleLbl="sibTrans2D1" presStyleIdx="0" presStyleCnt="6"/>
      <dgm:spPr/>
      <dgm:t>
        <a:bodyPr/>
        <a:lstStyle/>
        <a:p>
          <a:endParaRPr lang="ru-RU"/>
        </a:p>
      </dgm:t>
    </dgm:pt>
    <dgm:pt modelId="{27CF1377-10B2-4A9A-9201-23325C7CA2F0}" type="pres">
      <dgm:prSet presAssocID="{C3DD649F-347C-48FF-96FB-22C399001446}" presName="node" presStyleLbl="node1" presStyleIdx="0" presStyleCnt="6" custScaleX="126761" custScaleY="903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CCEDF3-462E-41B0-8D53-B3E1BC982712}" type="pres">
      <dgm:prSet presAssocID="{5F05780A-4F46-48C9-8989-1546D9904FFE}" presName="parTrans" presStyleLbl="sibTrans2D1" presStyleIdx="1" presStyleCnt="6"/>
      <dgm:spPr/>
      <dgm:t>
        <a:bodyPr/>
        <a:lstStyle/>
        <a:p>
          <a:endParaRPr lang="ru-RU"/>
        </a:p>
      </dgm:t>
    </dgm:pt>
    <dgm:pt modelId="{6708AE90-0B5C-4346-8DA6-2C3E54F05951}" type="pres">
      <dgm:prSet presAssocID="{5F05780A-4F46-48C9-8989-1546D9904FFE}" presName="connectorText" presStyleLbl="sibTrans2D1" presStyleIdx="1" presStyleCnt="6"/>
      <dgm:spPr/>
      <dgm:t>
        <a:bodyPr/>
        <a:lstStyle/>
        <a:p>
          <a:endParaRPr lang="ru-RU"/>
        </a:p>
      </dgm:t>
    </dgm:pt>
    <dgm:pt modelId="{2EDAA9CE-1955-4AC8-BAA1-09F0CFFAB10F}" type="pres">
      <dgm:prSet presAssocID="{264BA63B-F357-47B3-8448-86C85CC53417}" presName="node" presStyleLbl="node1" presStyleIdx="1" presStyleCnt="6" custScaleX="113147" custScaleY="89711" custRadScaleRad="120434" custRadScaleInc="172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C0C9F7-9CCC-473C-A639-8C8F9FAB7FD6}" type="pres">
      <dgm:prSet presAssocID="{067F2A27-179D-4E58-ADF9-05FBCBE22CAC}" presName="parTrans" presStyleLbl="sibTrans2D1" presStyleIdx="2" presStyleCnt="6"/>
      <dgm:spPr/>
      <dgm:t>
        <a:bodyPr/>
        <a:lstStyle/>
        <a:p>
          <a:endParaRPr lang="ru-RU"/>
        </a:p>
      </dgm:t>
    </dgm:pt>
    <dgm:pt modelId="{6A6B3782-8374-4B6A-A84A-23B5563E218E}" type="pres">
      <dgm:prSet presAssocID="{067F2A27-179D-4E58-ADF9-05FBCBE22CAC}" presName="connectorText" presStyleLbl="sibTrans2D1" presStyleIdx="2" presStyleCnt="6"/>
      <dgm:spPr/>
      <dgm:t>
        <a:bodyPr/>
        <a:lstStyle/>
        <a:p>
          <a:endParaRPr lang="ru-RU"/>
        </a:p>
      </dgm:t>
    </dgm:pt>
    <dgm:pt modelId="{7D088925-944D-477C-B875-180B5BEC0CF0}" type="pres">
      <dgm:prSet presAssocID="{9E38C9B8-BF68-47C1-B366-FBBD4E3E7BD9}" presName="node" presStyleLbl="node1" presStyleIdx="2" presStyleCnt="6" custScaleX="128169" custScaleY="107191" custRadScaleRad="115663" custRadScaleInc="-358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46EF4C-AD38-4A58-A621-D0B1A50F882A}" type="pres">
      <dgm:prSet presAssocID="{54934020-8D9D-4B52-9617-34EFC9D68922}" presName="parTrans" presStyleLbl="sibTrans2D1" presStyleIdx="3" presStyleCnt="6"/>
      <dgm:spPr/>
      <dgm:t>
        <a:bodyPr/>
        <a:lstStyle/>
        <a:p>
          <a:endParaRPr lang="ru-RU"/>
        </a:p>
      </dgm:t>
    </dgm:pt>
    <dgm:pt modelId="{F539A96E-F61B-4D9A-B95D-315311F2743F}" type="pres">
      <dgm:prSet presAssocID="{54934020-8D9D-4B52-9617-34EFC9D68922}" presName="connectorText" presStyleLbl="sibTrans2D1" presStyleIdx="3" presStyleCnt="6"/>
      <dgm:spPr/>
      <dgm:t>
        <a:bodyPr/>
        <a:lstStyle/>
        <a:p>
          <a:endParaRPr lang="ru-RU"/>
        </a:p>
      </dgm:t>
    </dgm:pt>
    <dgm:pt modelId="{7619D94F-708A-47EF-AC10-DB6F9AEC2E57}" type="pres">
      <dgm:prSet presAssocID="{E7B7195A-ADAF-42EA-84D3-BEC2D7CBEC61}" presName="node" presStyleLbl="node1" presStyleIdx="3" presStyleCnt="6" custScaleX="124183" custScaleY="86990" custRadScaleRad="97617" custRadScaleInc="-1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9C5AAA-2A82-40C4-967C-8999878B20E9}" type="pres">
      <dgm:prSet presAssocID="{D2E18AF7-A6C6-41A0-A687-98AA2085F2FA}" presName="parTrans" presStyleLbl="sibTrans2D1" presStyleIdx="4" presStyleCnt="6"/>
      <dgm:spPr/>
      <dgm:t>
        <a:bodyPr/>
        <a:lstStyle/>
        <a:p>
          <a:endParaRPr lang="ru-RU"/>
        </a:p>
      </dgm:t>
    </dgm:pt>
    <dgm:pt modelId="{1894E68E-EFA5-4C87-9295-6EE803890A72}" type="pres">
      <dgm:prSet presAssocID="{D2E18AF7-A6C6-41A0-A687-98AA2085F2FA}" presName="connectorText" presStyleLbl="sibTrans2D1" presStyleIdx="4" presStyleCnt="6"/>
      <dgm:spPr/>
      <dgm:t>
        <a:bodyPr/>
        <a:lstStyle/>
        <a:p>
          <a:endParaRPr lang="ru-RU"/>
        </a:p>
      </dgm:t>
    </dgm:pt>
    <dgm:pt modelId="{0F4432A7-54E7-437B-B40D-D10D61C717B8}" type="pres">
      <dgm:prSet presAssocID="{3C512DB0-D577-428A-8773-C206C99BD6F5}" presName="node" presStyleLbl="node1" presStyleIdx="4" presStyleCnt="6" custScaleX="115713" custScaleY="89892" custRadScaleRad="125296" custRadScaleInc="322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FFC23B-C904-417A-90D0-A6B4582C1D84}" type="pres">
      <dgm:prSet presAssocID="{D618A9E7-ED7F-455D-AD2D-7800BCC1C846}" presName="parTrans" presStyleLbl="sibTrans2D1" presStyleIdx="5" presStyleCnt="6"/>
      <dgm:spPr/>
      <dgm:t>
        <a:bodyPr/>
        <a:lstStyle/>
        <a:p>
          <a:endParaRPr lang="ru-RU"/>
        </a:p>
      </dgm:t>
    </dgm:pt>
    <dgm:pt modelId="{281C93BD-E402-4E1F-B4FF-99BB0B488EAF}" type="pres">
      <dgm:prSet presAssocID="{D618A9E7-ED7F-455D-AD2D-7800BCC1C846}" presName="connectorText" presStyleLbl="sibTrans2D1" presStyleIdx="5" presStyleCnt="6"/>
      <dgm:spPr/>
      <dgm:t>
        <a:bodyPr/>
        <a:lstStyle/>
        <a:p>
          <a:endParaRPr lang="ru-RU"/>
        </a:p>
      </dgm:t>
    </dgm:pt>
    <dgm:pt modelId="{257956B7-5D42-4E7F-92ED-75C3E374DDAF}" type="pres">
      <dgm:prSet presAssocID="{801B73EF-1E72-4324-A083-F8AA92EA1768}" presName="node" presStyleLbl="node1" presStyleIdx="5" presStyleCnt="6" custScaleX="117678" custScaleY="108348" custRadScaleRad="119426" custRadScaleInc="-174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21F8E23-505B-4A03-9CA5-F3E73C83453A}" type="presOf" srcId="{787B9C6D-A038-4B38-8558-61C4A854F466}" destId="{E0D2252B-79D0-4E18-903B-E9DDCA9FFB1D}" srcOrd="0" destOrd="0" presId="urn:microsoft.com/office/officeart/2005/8/layout/radial5"/>
    <dgm:cxn modelId="{565B1208-372A-4318-85EB-14324AE4602D}" type="presOf" srcId="{C3DD649F-347C-48FF-96FB-22C399001446}" destId="{27CF1377-10B2-4A9A-9201-23325C7CA2F0}" srcOrd="0" destOrd="0" presId="urn:microsoft.com/office/officeart/2005/8/layout/radial5"/>
    <dgm:cxn modelId="{B90E577B-84A8-4F79-BBC8-4732DB9B7949}" type="presOf" srcId="{54934020-8D9D-4B52-9617-34EFC9D68922}" destId="{F046EF4C-AD38-4A58-A621-D0B1A50F882A}" srcOrd="0" destOrd="0" presId="urn:microsoft.com/office/officeart/2005/8/layout/radial5"/>
    <dgm:cxn modelId="{C8C5DFF4-C836-42FD-B7AB-2D876E68BCB0}" srcId="{93605670-1BE3-409F-BE3A-4A6330CB469E}" destId="{C3DD649F-347C-48FF-96FB-22C399001446}" srcOrd="0" destOrd="0" parTransId="{787B9C6D-A038-4B38-8558-61C4A854F466}" sibTransId="{B4FE9A04-917D-4736-869E-E1FA50790511}"/>
    <dgm:cxn modelId="{D1136641-08F8-4FFC-BAF7-C85CEF9EF911}" srcId="{93605670-1BE3-409F-BE3A-4A6330CB469E}" destId="{801B73EF-1E72-4324-A083-F8AA92EA1768}" srcOrd="5" destOrd="0" parTransId="{D618A9E7-ED7F-455D-AD2D-7800BCC1C846}" sibTransId="{B04A5553-6A44-4BFA-9421-79934F406BBA}"/>
    <dgm:cxn modelId="{1EFA545B-40C8-4FB3-A6FA-8B58559BE05D}" type="presOf" srcId="{D618A9E7-ED7F-455D-AD2D-7800BCC1C846}" destId="{71FFC23B-C904-417A-90D0-A6B4582C1D84}" srcOrd="0" destOrd="0" presId="urn:microsoft.com/office/officeart/2005/8/layout/radial5"/>
    <dgm:cxn modelId="{94AFB489-8471-4D52-9036-4DB12276FAD8}" type="presOf" srcId="{D2E18AF7-A6C6-41A0-A687-98AA2085F2FA}" destId="{1894E68E-EFA5-4C87-9295-6EE803890A72}" srcOrd="1" destOrd="0" presId="urn:microsoft.com/office/officeart/2005/8/layout/radial5"/>
    <dgm:cxn modelId="{32EAA3C9-FFFC-46AC-A4F3-7690B8404251}" type="presOf" srcId="{54934020-8D9D-4B52-9617-34EFC9D68922}" destId="{F539A96E-F61B-4D9A-B95D-315311F2743F}" srcOrd="1" destOrd="0" presId="urn:microsoft.com/office/officeart/2005/8/layout/radial5"/>
    <dgm:cxn modelId="{81691EA6-D5B8-431D-8662-FC3250798EA7}" type="presOf" srcId="{801B73EF-1E72-4324-A083-F8AA92EA1768}" destId="{257956B7-5D42-4E7F-92ED-75C3E374DDAF}" srcOrd="0" destOrd="0" presId="urn:microsoft.com/office/officeart/2005/8/layout/radial5"/>
    <dgm:cxn modelId="{0E62FDB3-C717-4CD5-9488-2B15793C3B46}" srcId="{93605670-1BE3-409F-BE3A-4A6330CB469E}" destId="{9E38C9B8-BF68-47C1-B366-FBBD4E3E7BD9}" srcOrd="2" destOrd="0" parTransId="{067F2A27-179D-4E58-ADF9-05FBCBE22CAC}" sibTransId="{790A25D6-F52C-425E-8C80-1BE606E59215}"/>
    <dgm:cxn modelId="{621D9804-6FB7-4187-BBD8-5EEFB9D7355F}" type="presOf" srcId="{5F05780A-4F46-48C9-8989-1546D9904FFE}" destId="{D6CCEDF3-462E-41B0-8D53-B3E1BC982712}" srcOrd="0" destOrd="0" presId="urn:microsoft.com/office/officeart/2005/8/layout/radial5"/>
    <dgm:cxn modelId="{C2AD0150-AAF3-4F10-AB9F-6AB8A1FA72E1}" srcId="{93605670-1BE3-409F-BE3A-4A6330CB469E}" destId="{3C512DB0-D577-428A-8773-C206C99BD6F5}" srcOrd="4" destOrd="0" parTransId="{D2E18AF7-A6C6-41A0-A687-98AA2085F2FA}" sibTransId="{29DB7A96-D843-4D82-B087-2B9360962547}"/>
    <dgm:cxn modelId="{ED7F0AFA-E090-45E0-8ABC-D39FE99EF752}" type="presOf" srcId="{3C512DB0-D577-428A-8773-C206C99BD6F5}" destId="{0F4432A7-54E7-437B-B40D-D10D61C717B8}" srcOrd="0" destOrd="0" presId="urn:microsoft.com/office/officeart/2005/8/layout/radial5"/>
    <dgm:cxn modelId="{BBE7B48F-B053-4178-9692-6A8E41F74C2E}" type="presOf" srcId="{264BA63B-F357-47B3-8448-86C85CC53417}" destId="{2EDAA9CE-1955-4AC8-BAA1-09F0CFFAB10F}" srcOrd="0" destOrd="0" presId="urn:microsoft.com/office/officeart/2005/8/layout/radial5"/>
    <dgm:cxn modelId="{0DF49E8B-73FB-42FB-9947-81903D5F02AD}" type="presOf" srcId="{067F2A27-179D-4E58-ADF9-05FBCBE22CAC}" destId="{67C0C9F7-9CCC-473C-A639-8C8F9FAB7FD6}" srcOrd="0" destOrd="0" presId="urn:microsoft.com/office/officeart/2005/8/layout/radial5"/>
    <dgm:cxn modelId="{A2F45187-CDF8-4C9E-9EBC-60D2A1BD73D8}" type="presOf" srcId="{93605670-1BE3-409F-BE3A-4A6330CB469E}" destId="{85C9614D-42FC-4DA3-9AAC-ACE8183A3AE2}" srcOrd="0" destOrd="0" presId="urn:microsoft.com/office/officeart/2005/8/layout/radial5"/>
    <dgm:cxn modelId="{9ED13079-C533-4A24-B807-5B868913DD63}" srcId="{93605670-1BE3-409F-BE3A-4A6330CB469E}" destId="{E7B7195A-ADAF-42EA-84D3-BEC2D7CBEC61}" srcOrd="3" destOrd="0" parTransId="{54934020-8D9D-4B52-9617-34EFC9D68922}" sibTransId="{07FB526B-3E2B-4970-B273-0915C579EBCE}"/>
    <dgm:cxn modelId="{CB793459-BF74-4C84-939F-BBBEF1EA932F}" type="presOf" srcId="{E7B7195A-ADAF-42EA-84D3-BEC2D7CBEC61}" destId="{7619D94F-708A-47EF-AC10-DB6F9AEC2E57}" srcOrd="0" destOrd="0" presId="urn:microsoft.com/office/officeart/2005/8/layout/radial5"/>
    <dgm:cxn modelId="{9E3D5762-7DF1-4050-AE58-5561609B5AA8}" type="presOf" srcId="{067F2A27-179D-4E58-ADF9-05FBCBE22CAC}" destId="{6A6B3782-8374-4B6A-A84A-23B5563E218E}" srcOrd="1" destOrd="0" presId="urn:microsoft.com/office/officeart/2005/8/layout/radial5"/>
    <dgm:cxn modelId="{CCE9EF28-AAC7-4C72-9DEC-D7D802B89E9F}" type="presOf" srcId="{DF32608D-E974-41D8-A9E5-A1D30D0AFCE0}" destId="{6DE11B23-2A45-465A-81A6-22C2DE37B9B0}" srcOrd="0" destOrd="0" presId="urn:microsoft.com/office/officeart/2005/8/layout/radial5"/>
    <dgm:cxn modelId="{FD8E33E7-5D76-4CC2-9874-726837434BA9}" type="presOf" srcId="{D2E18AF7-A6C6-41A0-A687-98AA2085F2FA}" destId="{759C5AAA-2A82-40C4-967C-8999878B20E9}" srcOrd="0" destOrd="0" presId="urn:microsoft.com/office/officeart/2005/8/layout/radial5"/>
    <dgm:cxn modelId="{80054F9C-EF8E-4EB3-AA88-11E027F47929}" type="presOf" srcId="{9E38C9B8-BF68-47C1-B366-FBBD4E3E7BD9}" destId="{7D088925-944D-477C-B875-180B5BEC0CF0}" srcOrd="0" destOrd="0" presId="urn:microsoft.com/office/officeart/2005/8/layout/radial5"/>
    <dgm:cxn modelId="{1A72EB66-BCAB-4BF7-9109-793B162829AF}" type="presOf" srcId="{D618A9E7-ED7F-455D-AD2D-7800BCC1C846}" destId="{281C93BD-E402-4E1F-B4FF-99BB0B488EAF}" srcOrd="1" destOrd="0" presId="urn:microsoft.com/office/officeart/2005/8/layout/radial5"/>
    <dgm:cxn modelId="{EC5187CE-3365-483D-9E1F-88E40560C2B7}" type="presOf" srcId="{787B9C6D-A038-4B38-8558-61C4A854F466}" destId="{F0036CDC-2C88-4977-9FAC-7895970348A0}" srcOrd="1" destOrd="0" presId="urn:microsoft.com/office/officeart/2005/8/layout/radial5"/>
    <dgm:cxn modelId="{93FFEB78-0F0C-47E4-B9CD-2B278FCD9445}" srcId="{93605670-1BE3-409F-BE3A-4A6330CB469E}" destId="{264BA63B-F357-47B3-8448-86C85CC53417}" srcOrd="1" destOrd="0" parTransId="{5F05780A-4F46-48C9-8989-1546D9904FFE}" sibTransId="{D3C69796-AEC2-4E65-810A-81BD5E15095A}"/>
    <dgm:cxn modelId="{DB734A60-EB16-40EC-B803-45685E96CE67}" type="presOf" srcId="{5F05780A-4F46-48C9-8989-1546D9904FFE}" destId="{6708AE90-0B5C-4346-8DA6-2C3E54F05951}" srcOrd="1" destOrd="0" presId="urn:microsoft.com/office/officeart/2005/8/layout/radial5"/>
    <dgm:cxn modelId="{88D98D5B-E3A6-4BA5-81FB-ED9544EB9DEC}" srcId="{DF32608D-E974-41D8-A9E5-A1D30D0AFCE0}" destId="{93605670-1BE3-409F-BE3A-4A6330CB469E}" srcOrd="0" destOrd="0" parTransId="{EDEC66C8-C18C-451C-A9B9-146BCD228FD8}" sibTransId="{966C4F41-2A96-441E-B593-50E80ED7FDA7}"/>
    <dgm:cxn modelId="{3BC45312-A711-44C4-BBDF-AE5F6D8A05ED}" type="presParOf" srcId="{6DE11B23-2A45-465A-81A6-22C2DE37B9B0}" destId="{85C9614D-42FC-4DA3-9AAC-ACE8183A3AE2}" srcOrd="0" destOrd="0" presId="urn:microsoft.com/office/officeart/2005/8/layout/radial5"/>
    <dgm:cxn modelId="{8924187C-2C3C-4367-BE14-0965E2E26BBD}" type="presParOf" srcId="{6DE11B23-2A45-465A-81A6-22C2DE37B9B0}" destId="{E0D2252B-79D0-4E18-903B-E9DDCA9FFB1D}" srcOrd="1" destOrd="0" presId="urn:microsoft.com/office/officeart/2005/8/layout/radial5"/>
    <dgm:cxn modelId="{C6B0C9DC-C7EA-4C27-8FA2-4F7BF5E63025}" type="presParOf" srcId="{E0D2252B-79D0-4E18-903B-E9DDCA9FFB1D}" destId="{F0036CDC-2C88-4977-9FAC-7895970348A0}" srcOrd="0" destOrd="0" presId="urn:microsoft.com/office/officeart/2005/8/layout/radial5"/>
    <dgm:cxn modelId="{C963043E-FFF3-45ED-88C2-15C938CADC85}" type="presParOf" srcId="{6DE11B23-2A45-465A-81A6-22C2DE37B9B0}" destId="{27CF1377-10B2-4A9A-9201-23325C7CA2F0}" srcOrd="2" destOrd="0" presId="urn:microsoft.com/office/officeart/2005/8/layout/radial5"/>
    <dgm:cxn modelId="{46059D97-A6B0-448E-BA00-5A9F84DACD41}" type="presParOf" srcId="{6DE11B23-2A45-465A-81A6-22C2DE37B9B0}" destId="{D6CCEDF3-462E-41B0-8D53-B3E1BC982712}" srcOrd="3" destOrd="0" presId="urn:microsoft.com/office/officeart/2005/8/layout/radial5"/>
    <dgm:cxn modelId="{6506B613-4022-466A-8CA9-EF7F691773B0}" type="presParOf" srcId="{D6CCEDF3-462E-41B0-8D53-B3E1BC982712}" destId="{6708AE90-0B5C-4346-8DA6-2C3E54F05951}" srcOrd="0" destOrd="0" presId="urn:microsoft.com/office/officeart/2005/8/layout/radial5"/>
    <dgm:cxn modelId="{FB61353A-6DB9-4E1A-B2FC-FD49DEE3E953}" type="presParOf" srcId="{6DE11B23-2A45-465A-81A6-22C2DE37B9B0}" destId="{2EDAA9CE-1955-4AC8-BAA1-09F0CFFAB10F}" srcOrd="4" destOrd="0" presId="urn:microsoft.com/office/officeart/2005/8/layout/radial5"/>
    <dgm:cxn modelId="{9EB77307-4D28-43A1-9DDA-FDE77D3D9150}" type="presParOf" srcId="{6DE11B23-2A45-465A-81A6-22C2DE37B9B0}" destId="{67C0C9F7-9CCC-473C-A639-8C8F9FAB7FD6}" srcOrd="5" destOrd="0" presId="urn:microsoft.com/office/officeart/2005/8/layout/radial5"/>
    <dgm:cxn modelId="{CD5CA3F2-FF11-4EAB-8284-A69209773BF2}" type="presParOf" srcId="{67C0C9F7-9CCC-473C-A639-8C8F9FAB7FD6}" destId="{6A6B3782-8374-4B6A-A84A-23B5563E218E}" srcOrd="0" destOrd="0" presId="urn:microsoft.com/office/officeart/2005/8/layout/radial5"/>
    <dgm:cxn modelId="{6F5C1F2E-996C-44A8-91A0-D08E8B0888BF}" type="presParOf" srcId="{6DE11B23-2A45-465A-81A6-22C2DE37B9B0}" destId="{7D088925-944D-477C-B875-180B5BEC0CF0}" srcOrd="6" destOrd="0" presId="urn:microsoft.com/office/officeart/2005/8/layout/radial5"/>
    <dgm:cxn modelId="{FC3F557C-07B9-47C8-B49D-E363A4CF48C4}" type="presParOf" srcId="{6DE11B23-2A45-465A-81A6-22C2DE37B9B0}" destId="{F046EF4C-AD38-4A58-A621-D0B1A50F882A}" srcOrd="7" destOrd="0" presId="urn:microsoft.com/office/officeart/2005/8/layout/radial5"/>
    <dgm:cxn modelId="{C23178FA-C3EC-4ECD-884A-44BC17E33F25}" type="presParOf" srcId="{F046EF4C-AD38-4A58-A621-D0B1A50F882A}" destId="{F539A96E-F61B-4D9A-B95D-315311F2743F}" srcOrd="0" destOrd="0" presId="urn:microsoft.com/office/officeart/2005/8/layout/radial5"/>
    <dgm:cxn modelId="{6EB41EB0-48E0-4A7F-9E32-867B93DE2457}" type="presParOf" srcId="{6DE11B23-2A45-465A-81A6-22C2DE37B9B0}" destId="{7619D94F-708A-47EF-AC10-DB6F9AEC2E57}" srcOrd="8" destOrd="0" presId="urn:microsoft.com/office/officeart/2005/8/layout/radial5"/>
    <dgm:cxn modelId="{BB463230-2D9A-4BDC-84BB-B8A25B9787FA}" type="presParOf" srcId="{6DE11B23-2A45-465A-81A6-22C2DE37B9B0}" destId="{759C5AAA-2A82-40C4-967C-8999878B20E9}" srcOrd="9" destOrd="0" presId="urn:microsoft.com/office/officeart/2005/8/layout/radial5"/>
    <dgm:cxn modelId="{9B9B5C73-DE08-4563-8CD8-E2BE6869D431}" type="presParOf" srcId="{759C5AAA-2A82-40C4-967C-8999878B20E9}" destId="{1894E68E-EFA5-4C87-9295-6EE803890A72}" srcOrd="0" destOrd="0" presId="urn:microsoft.com/office/officeart/2005/8/layout/radial5"/>
    <dgm:cxn modelId="{720CE440-C0EA-4FC9-A153-1A515C4D3C17}" type="presParOf" srcId="{6DE11B23-2A45-465A-81A6-22C2DE37B9B0}" destId="{0F4432A7-54E7-437B-B40D-D10D61C717B8}" srcOrd="10" destOrd="0" presId="urn:microsoft.com/office/officeart/2005/8/layout/radial5"/>
    <dgm:cxn modelId="{F3461688-83F2-4C91-B784-D3CB6B9667A6}" type="presParOf" srcId="{6DE11B23-2A45-465A-81A6-22C2DE37B9B0}" destId="{71FFC23B-C904-417A-90D0-A6B4582C1D84}" srcOrd="11" destOrd="0" presId="urn:microsoft.com/office/officeart/2005/8/layout/radial5"/>
    <dgm:cxn modelId="{9C776F92-4F13-4EC9-98EF-F05AFEE6D988}" type="presParOf" srcId="{71FFC23B-C904-417A-90D0-A6B4582C1D84}" destId="{281C93BD-E402-4E1F-B4FF-99BB0B488EAF}" srcOrd="0" destOrd="0" presId="urn:microsoft.com/office/officeart/2005/8/layout/radial5"/>
    <dgm:cxn modelId="{61D445C9-780B-4B80-A808-5DBC68747E9B}" type="presParOf" srcId="{6DE11B23-2A45-465A-81A6-22C2DE37B9B0}" destId="{257956B7-5D42-4E7F-92ED-75C3E374DDAF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DDF54E5-A8EB-4938-BF1F-1735E003478B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47244FB-7246-47B4-A876-B502384ED7BB}">
      <dgm:prSet phldrT="[Текст]" custT="1"/>
      <dgm:spPr>
        <a:solidFill>
          <a:srgbClr val="FF0000"/>
        </a:solidFill>
      </dgm:spPr>
      <dgm:t>
        <a:bodyPr/>
        <a:lstStyle/>
        <a:p>
          <a:r>
            <a:rPr lang="ru-RU" sz="400" b="1" i="0" u="none" dirty="0" smtClean="0"/>
            <a:t>Муниципальная программа "Создание условий для развития предпринимательства на территории муниципального образования "Город Кедровый"</a:t>
          </a:r>
          <a:endParaRPr lang="ru-RU" sz="400" dirty="0"/>
        </a:p>
      </dgm:t>
    </dgm:pt>
    <dgm:pt modelId="{F433BC00-866C-4D16-AD90-07F4F550AA76}" type="parTrans" cxnId="{D33BF363-0ED0-4E72-ADE4-261F006D3E0C}">
      <dgm:prSet/>
      <dgm:spPr/>
      <dgm:t>
        <a:bodyPr/>
        <a:lstStyle/>
        <a:p>
          <a:endParaRPr lang="ru-RU"/>
        </a:p>
      </dgm:t>
    </dgm:pt>
    <dgm:pt modelId="{32981927-76E9-4EE0-A370-2E17C6F54294}" type="sibTrans" cxnId="{D33BF363-0ED0-4E72-ADE4-261F006D3E0C}">
      <dgm:prSet/>
      <dgm:spPr/>
      <dgm:t>
        <a:bodyPr/>
        <a:lstStyle/>
        <a:p>
          <a:endParaRPr lang="ru-RU"/>
        </a:p>
      </dgm:t>
    </dgm:pt>
    <dgm:pt modelId="{77133B88-CA18-4B81-BF20-FA6C88D80DED}">
      <dgm:prSet phldrT="[Текст]"/>
      <dgm:spPr>
        <a:solidFill>
          <a:srgbClr val="FFC000"/>
        </a:solidFill>
      </dgm:spPr>
      <dgm:t>
        <a:bodyPr/>
        <a:lstStyle/>
        <a:p>
          <a:r>
            <a:rPr lang="ru-RU" b="1" i="0" u="none" dirty="0" smtClean="0"/>
            <a:t>Муниципальная программа "Непрерывное экологическое образование и просвещение населения муниципального образования «Город Кедровый"</a:t>
          </a:r>
          <a:endParaRPr lang="ru-RU" dirty="0"/>
        </a:p>
      </dgm:t>
    </dgm:pt>
    <dgm:pt modelId="{B0512555-08E9-4EAC-B763-BE41E46435F1}" type="parTrans" cxnId="{06953C10-6ACA-4D9B-9D63-86E4E259326B}">
      <dgm:prSet/>
      <dgm:spPr/>
      <dgm:t>
        <a:bodyPr/>
        <a:lstStyle/>
        <a:p>
          <a:endParaRPr lang="ru-RU"/>
        </a:p>
      </dgm:t>
    </dgm:pt>
    <dgm:pt modelId="{F13925E7-B4E2-402A-88E5-3B169CF55992}" type="sibTrans" cxnId="{06953C10-6ACA-4D9B-9D63-86E4E259326B}">
      <dgm:prSet/>
      <dgm:spPr/>
      <dgm:t>
        <a:bodyPr/>
        <a:lstStyle/>
        <a:p>
          <a:endParaRPr lang="ru-RU"/>
        </a:p>
      </dgm:t>
    </dgm:pt>
    <dgm:pt modelId="{8177B9CB-8D5C-44D3-820E-DE35036B483A}">
      <dgm:prSet phldrT="[Текст]" custT="1"/>
      <dgm:spPr>
        <a:solidFill>
          <a:srgbClr val="FFFF00"/>
        </a:solidFill>
      </dgm:spPr>
      <dgm:t>
        <a:bodyPr/>
        <a:lstStyle/>
        <a:p>
          <a:r>
            <a:rPr lang="ru-RU" sz="600" b="1" i="0" u="none" dirty="0" smtClean="0"/>
            <a:t>Муниципальная программа "Повышение энергетической эффективности на территории муниципального образования "Город </a:t>
          </a:r>
          <a:r>
            <a:rPr lang="ru-RU" sz="600" b="1" i="0" u="none" dirty="0" err="1" smtClean="0"/>
            <a:t>Кедровый"гг</a:t>
          </a:r>
          <a:r>
            <a:rPr lang="ru-RU" sz="600" b="1" i="0" u="none" dirty="0" smtClean="0"/>
            <a:t>."</a:t>
          </a:r>
          <a:endParaRPr lang="ru-RU" sz="600" dirty="0"/>
        </a:p>
      </dgm:t>
    </dgm:pt>
    <dgm:pt modelId="{2AFE4FCA-5E2E-4ADC-932F-C12B347D5C4E}" type="parTrans" cxnId="{7333A4F7-5FD8-4FF6-98B4-9FA74571FB81}">
      <dgm:prSet/>
      <dgm:spPr/>
      <dgm:t>
        <a:bodyPr/>
        <a:lstStyle/>
        <a:p>
          <a:endParaRPr lang="ru-RU"/>
        </a:p>
      </dgm:t>
    </dgm:pt>
    <dgm:pt modelId="{700D9CAA-C2C8-4637-A22A-A7883CBA7765}" type="sibTrans" cxnId="{7333A4F7-5FD8-4FF6-98B4-9FA74571FB81}">
      <dgm:prSet/>
      <dgm:spPr/>
      <dgm:t>
        <a:bodyPr/>
        <a:lstStyle/>
        <a:p>
          <a:endParaRPr lang="ru-RU"/>
        </a:p>
      </dgm:t>
    </dgm:pt>
    <dgm:pt modelId="{F727DC55-C033-4FAC-92C2-7B577E29AB36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800" b="1" i="0" u="none" dirty="0" smtClean="0"/>
            <a:t>Муниципальная программа "Доступная среда на территории муниципального образования "Город Кедровый"</a:t>
          </a:r>
          <a:endParaRPr lang="ru-RU" sz="800" dirty="0"/>
        </a:p>
      </dgm:t>
    </dgm:pt>
    <dgm:pt modelId="{6FFF06CD-C84B-4F19-82C2-DB54DCAC7AC4}" type="parTrans" cxnId="{A7DA039C-6F8C-46E1-90F8-8B2C666CEBE9}">
      <dgm:prSet/>
      <dgm:spPr/>
      <dgm:t>
        <a:bodyPr/>
        <a:lstStyle/>
        <a:p>
          <a:endParaRPr lang="ru-RU"/>
        </a:p>
      </dgm:t>
    </dgm:pt>
    <dgm:pt modelId="{16AAB94A-42BA-4A87-B9FC-444E5B509042}" type="sibTrans" cxnId="{A7DA039C-6F8C-46E1-90F8-8B2C666CEBE9}">
      <dgm:prSet/>
      <dgm:spPr/>
      <dgm:t>
        <a:bodyPr/>
        <a:lstStyle/>
        <a:p>
          <a:endParaRPr lang="ru-RU"/>
        </a:p>
      </dgm:t>
    </dgm:pt>
    <dgm:pt modelId="{4D91C3D2-688E-4738-8B4E-5103CBA342D7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800" b="1" i="0" u="none" dirty="0" smtClean="0"/>
            <a:t>Муниципальная программа "Безопасность муниципального образования "Город Кедровый"</a:t>
          </a:r>
          <a:endParaRPr lang="ru-RU" sz="800" dirty="0"/>
        </a:p>
      </dgm:t>
    </dgm:pt>
    <dgm:pt modelId="{7BC29E51-5C92-4C82-9A46-D9F35C59F6EA}" type="parTrans" cxnId="{40CD199E-4609-4E1F-BC9D-CFCE0798F3E7}">
      <dgm:prSet/>
      <dgm:spPr/>
      <dgm:t>
        <a:bodyPr/>
        <a:lstStyle/>
        <a:p>
          <a:endParaRPr lang="ru-RU"/>
        </a:p>
      </dgm:t>
    </dgm:pt>
    <dgm:pt modelId="{11346859-553F-43AC-BCB2-EFE5A4DB3808}" type="sibTrans" cxnId="{40CD199E-4609-4E1F-BC9D-CFCE0798F3E7}">
      <dgm:prSet/>
      <dgm:spPr/>
      <dgm:t>
        <a:bodyPr/>
        <a:lstStyle/>
        <a:p>
          <a:endParaRPr lang="ru-RU"/>
        </a:p>
      </dgm:t>
    </dgm:pt>
    <dgm:pt modelId="{997C8415-3293-4651-9024-FAAB6091FA39}">
      <dgm:prSet phldrT="[Текст]" custT="1"/>
      <dgm:spPr>
        <a:solidFill>
          <a:srgbClr val="0070C0"/>
        </a:solidFill>
      </dgm:spPr>
      <dgm:t>
        <a:bodyPr/>
        <a:lstStyle/>
        <a:p>
          <a:r>
            <a:rPr lang="ru-RU" sz="800" b="1" i="0" u="none" dirty="0" smtClean="0"/>
            <a:t>Муниципальная программа "Развитие физической культуры, спорта и формирования здорового образа жизни населения на территории муниципального образования "Город Кедровый"</a:t>
          </a:r>
          <a:endParaRPr lang="ru-RU" sz="800" dirty="0"/>
        </a:p>
      </dgm:t>
    </dgm:pt>
    <dgm:pt modelId="{277D4EBB-5434-4EB7-B10C-DDFE61FF1CB6}" type="parTrans" cxnId="{188DC92C-6D3A-423E-9498-0918733D68B3}">
      <dgm:prSet/>
      <dgm:spPr/>
      <dgm:t>
        <a:bodyPr/>
        <a:lstStyle/>
        <a:p>
          <a:endParaRPr lang="ru-RU"/>
        </a:p>
      </dgm:t>
    </dgm:pt>
    <dgm:pt modelId="{7C0E4A60-40C4-4696-8DCF-5479CFD41052}" type="sibTrans" cxnId="{188DC92C-6D3A-423E-9498-0918733D68B3}">
      <dgm:prSet/>
      <dgm:spPr/>
      <dgm:t>
        <a:bodyPr/>
        <a:lstStyle/>
        <a:p>
          <a:endParaRPr lang="ru-RU"/>
        </a:p>
      </dgm:t>
    </dgm:pt>
    <dgm:pt modelId="{8169AE20-52AD-432C-AD80-6F06CB7FB63D}">
      <dgm:prSet phldrT="[Текст]" custT="1"/>
      <dgm:spPr>
        <a:solidFill>
          <a:srgbClr val="7030A0"/>
        </a:solidFill>
      </dgm:spPr>
      <dgm:t>
        <a:bodyPr/>
        <a:lstStyle/>
        <a:p>
          <a:r>
            <a:rPr lang="ru-RU" sz="1000" b="1" i="0" u="none" dirty="0" smtClean="0"/>
            <a:t>Муниципальная программа "Формирование современной городской среды муниципального образования "Город Кедровый"</a:t>
          </a:r>
          <a:endParaRPr lang="ru-RU" sz="1000" dirty="0"/>
        </a:p>
      </dgm:t>
    </dgm:pt>
    <dgm:pt modelId="{CBABCB4F-BC46-4536-A66A-086B44569119}" type="parTrans" cxnId="{E6A61143-820D-4169-BEDF-9A28F150CE48}">
      <dgm:prSet/>
      <dgm:spPr/>
      <dgm:t>
        <a:bodyPr/>
        <a:lstStyle/>
        <a:p>
          <a:endParaRPr lang="ru-RU"/>
        </a:p>
      </dgm:t>
    </dgm:pt>
    <dgm:pt modelId="{994BB4B2-3AE4-404E-B0EA-3DB2500CFF33}" type="sibTrans" cxnId="{E6A61143-820D-4169-BEDF-9A28F150CE48}">
      <dgm:prSet/>
      <dgm:spPr/>
      <dgm:t>
        <a:bodyPr/>
        <a:lstStyle/>
        <a:p>
          <a:endParaRPr lang="ru-RU"/>
        </a:p>
      </dgm:t>
    </dgm:pt>
    <dgm:pt modelId="{D5B8851D-CF33-4593-AC77-0B9CE83E763E}">
      <dgm:prSet phldrT="[Текст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sz="1000" b="1" i="0" u="none" dirty="0" smtClean="0"/>
            <a:t>Муниципальная программа "Развитие культуры муниципального образования "Город Кедровый"</a:t>
          </a:r>
          <a:endParaRPr lang="ru-RU" sz="1000" dirty="0"/>
        </a:p>
      </dgm:t>
    </dgm:pt>
    <dgm:pt modelId="{17ABC4C4-1C87-4CF1-B39D-F1781EF20033}" type="parTrans" cxnId="{433057D4-B70D-4578-A6C9-4EC7547CA7E6}">
      <dgm:prSet/>
      <dgm:spPr/>
      <dgm:t>
        <a:bodyPr/>
        <a:lstStyle/>
        <a:p>
          <a:endParaRPr lang="ru-RU"/>
        </a:p>
      </dgm:t>
    </dgm:pt>
    <dgm:pt modelId="{B1C663AD-32E3-40EC-A628-3B4DB9575DD8}" type="sibTrans" cxnId="{433057D4-B70D-4578-A6C9-4EC7547CA7E6}">
      <dgm:prSet/>
      <dgm:spPr/>
      <dgm:t>
        <a:bodyPr/>
        <a:lstStyle/>
        <a:p>
          <a:endParaRPr lang="ru-RU"/>
        </a:p>
      </dgm:t>
    </dgm:pt>
    <dgm:pt modelId="{635DF38F-117F-4C23-99C4-848CC26AA077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sz="1000" b="1" i="0" u="none" dirty="0" smtClean="0"/>
            <a:t>Муниципальная программа "Муниципальное хозяйство муниципального образования "Город Кедровый"</a:t>
          </a:r>
          <a:endParaRPr lang="ru-RU" sz="1000" dirty="0"/>
        </a:p>
      </dgm:t>
    </dgm:pt>
    <dgm:pt modelId="{226E1EA5-E8AD-41F1-8A50-B4133D690BBD}" type="parTrans" cxnId="{ECB972E3-2D47-4A7A-9058-529B8F5C80EA}">
      <dgm:prSet/>
      <dgm:spPr/>
      <dgm:t>
        <a:bodyPr/>
        <a:lstStyle/>
        <a:p>
          <a:endParaRPr lang="ru-RU"/>
        </a:p>
      </dgm:t>
    </dgm:pt>
    <dgm:pt modelId="{F6DE0225-C9E4-4D06-ADA4-6CC19B060C26}" type="sibTrans" cxnId="{ECB972E3-2D47-4A7A-9058-529B8F5C80EA}">
      <dgm:prSet/>
      <dgm:spPr/>
      <dgm:t>
        <a:bodyPr/>
        <a:lstStyle/>
        <a:p>
          <a:endParaRPr lang="ru-RU"/>
        </a:p>
      </dgm:t>
    </dgm:pt>
    <dgm:pt modelId="{708CF5F8-EC89-483E-8D8D-EEE402068C6C}">
      <dgm:prSet phldrT="[Текст]" custT="1"/>
      <dgm:spPr>
        <a:solidFill>
          <a:schemeClr val="accent3">
            <a:lumMod val="75000"/>
          </a:schemeClr>
        </a:solidFill>
      </dgm:spPr>
      <dgm:t>
        <a:bodyPr/>
        <a:lstStyle/>
        <a:p>
          <a:pPr algn="ctr"/>
          <a:r>
            <a:rPr lang="ru-RU" sz="1000" b="1" i="0" u="none" dirty="0" smtClean="0"/>
            <a:t>Муниципальная программа "Муниципальное управление в муниципальном образовании "Город Кедровый"</a:t>
          </a:r>
          <a:endParaRPr lang="ru-RU" sz="1400" dirty="0"/>
        </a:p>
      </dgm:t>
    </dgm:pt>
    <dgm:pt modelId="{63730CEC-A2E5-484C-BA18-2FDADFB2EB1E}" type="parTrans" cxnId="{4F5BA9DC-D6F2-42EE-BB36-64A942B90EEB}">
      <dgm:prSet/>
      <dgm:spPr/>
      <dgm:t>
        <a:bodyPr/>
        <a:lstStyle/>
        <a:p>
          <a:endParaRPr lang="ru-RU"/>
        </a:p>
      </dgm:t>
    </dgm:pt>
    <dgm:pt modelId="{3DED40BE-E68A-4988-BD5F-B1FE35E61CB5}" type="sibTrans" cxnId="{4F5BA9DC-D6F2-42EE-BB36-64A942B90EEB}">
      <dgm:prSet/>
      <dgm:spPr/>
      <dgm:t>
        <a:bodyPr/>
        <a:lstStyle/>
        <a:p>
          <a:endParaRPr lang="ru-RU"/>
        </a:p>
      </dgm:t>
    </dgm:pt>
    <dgm:pt modelId="{1EF1D81D-1804-46F7-89BF-ADCEEF086FF1}">
      <dgm:prSet phldrT="[Текст]" custT="1"/>
      <dgm:spPr>
        <a:solidFill>
          <a:srgbClr val="FFC000"/>
        </a:solidFill>
      </dgm:spPr>
      <dgm:t>
        <a:bodyPr/>
        <a:lstStyle/>
        <a:p>
          <a:r>
            <a:rPr lang="ru-RU" sz="1200" b="1" i="0" u="none" dirty="0" smtClean="0"/>
            <a:t>Муниципальная программа "Развитие образования, воспитание и организация отдыха детей в каникулярное время"</a:t>
          </a:r>
          <a:endParaRPr lang="ru-RU" sz="1200" dirty="0"/>
        </a:p>
      </dgm:t>
    </dgm:pt>
    <dgm:pt modelId="{B41B19B4-5B7D-4C3A-A3FB-6FDF24FB0F18}" type="parTrans" cxnId="{72A105E1-950B-4515-97B7-58EE68B7F1CD}">
      <dgm:prSet/>
      <dgm:spPr/>
      <dgm:t>
        <a:bodyPr/>
        <a:lstStyle/>
        <a:p>
          <a:endParaRPr lang="ru-RU"/>
        </a:p>
      </dgm:t>
    </dgm:pt>
    <dgm:pt modelId="{CCE4B45B-E0BA-447A-9040-ECACC718DE29}" type="sibTrans" cxnId="{72A105E1-950B-4515-97B7-58EE68B7F1CD}">
      <dgm:prSet/>
      <dgm:spPr/>
      <dgm:t>
        <a:bodyPr/>
        <a:lstStyle/>
        <a:p>
          <a:endParaRPr lang="ru-RU"/>
        </a:p>
      </dgm:t>
    </dgm:pt>
    <dgm:pt modelId="{79AC8C1B-2E22-49AD-B9CC-A332F12AB112}" type="pres">
      <dgm:prSet presAssocID="{ADDF54E5-A8EB-4938-BF1F-1735E003478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0B52D3A-F220-4BD4-AFA4-C25F19BD30BC}" type="pres">
      <dgm:prSet presAssocID="{447244FB-7246-47B4-A876-B502384ED7BB}" presName="Name8" presStyleCnt="0"/>
      <dgm:spPr/>
    </dgm:pt>
    <dgm:pt modelId="{C456262C-7510-4124-A100-ED1681B2EEB4}" type="pres">
      <dgm:prSet presAssocID="{447244FB-7246-47B4-A876-B502384ED7BB}" presName="level" presStyleLbl="node1" presStyleIdx="0" presStyleCnt="11" custScaleX="9794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D4BBC1-953B-47CB-8FB2-0FF5CCF6064F}" type="pres">
      <dgm:prSet presAssocID="{447244FB-7246-47B4-A876-B502384ED7B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ECAF68-ADCE-43B7-9CF1-84D339E49E66}" type="pres">
      <dgm:prSet presAssocID="{77133B88-CA18-4B81-BF20-FA6C88D80DED}" presName="Name8" presStyleCnt="0"/>
      <dgm:spPr/>
    </dgm:pt>
    <dgm:pt modelId="{937AB87C-A9BE-4F78-A6FA-3A8FDFE20B2B}" type="pres">
      <dgm:prSet presAssocID="{77133B88-CA18-4B81-BF20-FA6C88D80DED}" presName="level" presStyleLbl="node1" presStyleIdx="1" presStyleCnt="11" custScaleY="11205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EA3FFE-FF65-415F-AE63-F4390D8118D9}" type="pres">
      <dgm:prSet presAssocID="{77133B88-CA18-4B81-BF20-FA6C88D80DE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C8EF02-3139-4AF7-B5FE-5C7058227829}" type="pres">
      <dgm:prSet presAssocID="{8177B9CB-8D5C-44D3-820E-DE35036B483A}" presName="Name8" presStyleCnt="0"/>
      <dgm:spPr/>
    </dgm:pt>
    <dgm:pt modelId="{9ED49445-AE7E-4FF3-AC94-ADFF5BE510B3}" type="pres">
      <dgm:prSet presAssocID="{8177B9CB-8D5C-44D3-820E-DE35036B483A}" presName="level" presStyleLbl="node1" presStyleIdx="2" presStyleCnt="1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7DEC67-F57B-40C4-B0B2-48957417925D}" type="pres">
      <dgm:prSet presAssocID="{8177B9CB-8D5C-44D3-820E-DE35036B483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F78905-B521-409D-B42C-3B921EAAA29A}" type="pres">
      <dgm:prSet presAssocID="{F727DC55-C033-4FAC-92C2-7B577E29AB36}" presName="Name8" presStyleCnt="0"/>
      <dgm:spPr/>
    </dgm:pt>
    <dgm:pt modelId="{42A6FF66-0B0F-4DB9-9DAA-98A0F37B5F59}" type="pres">
      <dgm:prSet presAssocID="{F727DC55-C033-4FAC-92C2-7B577E29AB36}" presName="level" presStyleLbl="node1" presStyleIdx="3" presStyleCnt="1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322B67-7616-4DDD-97A4-4AC582F39D96}" type="pres">
      <dgm:prSet presAssocID="{F727DC55-C033-4FAC-92C2-7B577E29AB3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148026-3309-4410-8C81-3135EDCEFE30}" type="pres">
      <dgm:prSet presAssocID="{4D91C3D2-688E-4738-8B4E-5103CBA342D7}" presName="Name8" presStyleCnt="0"/>
      <dgm:spPr/>
    </dgm:pt>
    <dgm:pt modelId="{64CD61DC-8297-4CEB-91F8-7A3CF2BD84DC}" type="pres">
      <dgm:prSet presAssocID="{4D91C3D2-688E-4738-8B4E-5103CBA342D7}" presName="level" presStyleLbl="node1" presStyleIdx="4" presStyleCnt="11" custScaleY="6737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E2B173-544F-439B-8EEE-BDE10AA7A633}" type="pres">
      <dgm:prSet presAssocID="{4D91C3D2-688E-4738-8B4E-5103CBA342D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38DCCF-CE89-4079-91E8-F3F18CC5659B}" type="pres">
      <dgm:prSet presAssocID="{997C8415-3293-4651-9024-FAAB6091FA39}" presName="Name8" presStyleCnt="0"/>
      <dgm:spPr/>
    </dgm:pt>
    <dgm:pt modelId="{136A0F05-6BB4-4C97-88A1-6D15469076EF}" type="pres">
      <dgm:prSet presAssocID="{997C8415-3293-4651-9024-FAAB6091FA39}" presName="level" presStyleLbl="node1" presStyleIdx="5" presStyleCnt="1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94BD6E-06D7-4E33-8056-8FF61395C59C}" type="pres">
      <dgm:prSet presAssocID="{997C8415-3293-4651-9024-FAAB6091FA3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CE326D-5975-429E-857F-55A330B5001D}" type="pres">
      <dgm:prSet presAssocID="{8169AE20-52AD-432C-AD80-6F06CB7FB63D}" presName="Name8" presStyleCnt="0"/>
      <dgm:spPr/>
    </dgm:pt>
    <dgm:pt modelId="{C6065635-6997-45C3-8D09-B2C47BAD5EA7}" type="pres">
      <dgm:prSet presAssocID="{8169AE20-52AD-432C-AD80-6F06CB7FB63D}" presName="level" presStyleLbl="node1" presStyleIdx="6" presStyleCnt="1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7B2E4E-4FC0-49EC-AD41-96783C06AEDA}" type="pres">
      <dgm:prSet presAssocID="{8169AE20-52AD-432C-AD80-6F06CB7FB63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C459DB-B795-4E3C-AFCB-676DF476779A}" type="pres">
      <dgm:prSet presAssocID="{D5B8851D-CF33-4593-AC77-0B9CE83E763E}" presName="Name8" presStyleCnt="0"/>
      <dgm:spPr/>
    </dgm:pt>
    <dgm:pt modelId="{C94FAE6E-90E6-42C8-A809-74AC464516ED}" type="pres">
      <dgm:prSet presAssocID="{D5B8851D-CF33-4593-AC77-0B9CE83E763E}" presName="level" presStyleLbl="node1" presStyleIdx="7" presStyleCnt="1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28CA77-BBDD-4793-B5ED-6ADC2A7DD0D4}" type="pres">
      <dgm:prSet presAssocID="{D5B8851D-CF33-4593-AC77-0B9CE83E763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9DB410-558B-40A9-962D-080C1C829574}" type="pres">
      <dgm:prSet presAssocID="{635DF38F-117F-4C23-99C4-848CC26AA077}" presName="Name8" presStyleCnt="0"/>
      <dgm:spPr/>
    </dgm:pt>
    <dgm:pt modelId="{A3CB1ADE-B79C-4D80-B981-18486A509FAC}" type="pres">
      <dgm:prSet presAssocID="{635DF38F-117F-4C23-99C4-848CC26AA077}" presName="level" presStyleLbl="node1" presStyleIdx="8" presStyleCnt="1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59FC92-2814-4DE2-994E-8A7D77C5CCC3}" type="pres">
      <dgm:prSet presAssocID="{635DF38F-117F-4C23-99C4-848CC26AA07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216293-4332-4B9B-A1FB-84EB7C61632C}" type="pres">
      <dgm:prSet presAssocID="{708CF5F8-EC89-483E-8D8D-EEE402068C6C}" presName="Name8" presStyleCnt="0"/>
      <dgm:spPr/>
    </dgm:pt>
    <dgm:pt modelId="{BCD1B7D9-8A87-47B3-B002-54B5C47BCDAD}" type="pres">
      <dgm:prSet presAssocID="{708CF5F8-EC89-483E-8D8D-EEE402068C6C}" presName="level" presStyleLbl="node1" presStyleIdx="9" presStyleCnt="1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5346C8-516A-4887-91EC-1D641BDDD462}" type="pres">
      <dgm:prSet presAssocID="{708CF5F8-EC89-483E-8D8D-EEE402068C6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353CC9-97BE-4E66-8344-FFD3F61B5779}" type="pres">
      <dgm:prSet presAssocID="{1EF1D81D-1804-46F7-89BF-ADCEEF086FF1}" presName="Name8" presStyleCnt="0"/>
      <dgm:spPr/>
    </dgm:pt>
    <dgm:pt modelId="{9503B685-D6D3-416A-B41F-76782C1234D8}" type="pres">
      <dgm:prSet presAssocID="{1EF1D81D-1804-46F7-89BF-ADCEEF086FF1}" presName="level" presStyleLbl="node1" presStyleIdx="10" presStyleCnt="11" custLinFactNeighborX="1770" custLinFactNeighborY="328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CA1747-46E8-4545-A2BC-43825B4C5336}" type="pres">
      <dgm:prSet presAssocID="{1EF1D81D-1804-46F7-89BF-ADCEEF086FF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5CDD72A-AF98-4BAA-A2CA-360BD82674FF}" type="presOf" srcId="{635DF38F-117F-4C23-99C4-848CC26AA077}" destId="{A3CB1ADE-B79C-4D80-B981-18486A509FAC}" srcOrd="0" destOrd="0" presId="urn:microsoft.com/office/officeart/2005/8/layout/pyramid1"/>
    <dgm:cxn modelId="{5EA5A741-8D09-4FDD-A1A3-17180D1B5AF1}" type="presOf" srcId="{8169AE20-52AD-432C-AD80-6F06CB7FB63D}" destId="{C6065635-6997-45C3-8D09-B2C47BAD5EA7}" srcOrd="0" destOrd="0" presId="urn:microsoft.com/office/officeart/2005/8/layout/pyramid1"/>
    <dgm:cxn modelId="{433057D4-B70D-4578-A6C9-4EC7547CA7E6}" srcId="{ADDF54E5-A8EB-4938-BF1F-1735E003478B}" destId="{D5B8851D-CF33-4593-AC77-0B9CE83E763E}" srcOrd="7" destOrd="0" parTransId="{17ABC4C4-1C87-4CF1-B39D-F1781EF20033}" sibTransId="{B1C663AD-32E3-40EC-A628-3B4DB9575DD8}"/>
    <dgm:cxn modelId="{1B58B7FF-D9A3-499A-A10D-285443EEB4F3}" type="presOf" srcId="{1EF1D81D-1804-46F7-89BF-ADCEEF086FF1}" destId="{9503B685-D6D3-416A-B41F-76782C1234D8}" srcOrd="0" destOrd="0" presId="urn:microsoft.com/office/officeart/2005/8/layout/pyramid1"/>
    <dgm:cxn modelId="{4F5BA9DC-D6F2-42EE-BB36-64A942B90EEB}" srcId="{ADDF54E5-A8EB-4938-BF1F-1735E003478B}" destId="{708CF5F8-EC89-483E-8D8D-EEE402068C6C}" srcOrd="9" destOrd="0" parTransId="{63730CEC-A2E5-484C-BA18-2FDADFB2EB1E}" sibTransId="{3DED40BE-E68A-4988-BD5F-B1FE35E61CB5}"/>
    <dgm:cxn modelId="{72A105E1-950B-4515-97B7-58EE68B7F1CD}" srcId="{ADDF54E5-A8EB-4938-BF1F-1735E003478B}" destId="{1EF1D81D-1804-46F7-89BF-ADCEEF086FF1}" srcOrd="10" destOrd="0" parTransId="{B41B19B4-5B7D-4C3A-A3FB-6FDF24FB0F18}" sibTransId="{CCE4B45B-E0BA-447A-9040-ECACC718DE29}"/>
    <dgm:cxn modelId="{F1F7AB66-61B8-42FC-9316-4B38073C2489}" type="presOf" srcId="{ADDF54E5-A8EB-4938-BF1F-1735E003478B}" destId="{79AC8C1B-2E22-49AD-B9CC-A332F12AB112}" srcOrd="0" destOrd="0" presId="urn:microsoft.com/office/officeart/2005/8/layout/pyramid1"/>
    <dgm:cxn modelId="{40CD199E-4609-4E1F-BC9D-CFCE0798F3E7}" srcId="{ADDF54E5-A8EB-4938-BF1F-1735E003478B}" destId="{4D91C3D2-688E-4738-8B4E-5103CBA342D7}" srcOrd="4" destOrd="0" parTransId="{7BC29E51-5C92-4C82-9A46-D9F35C59F6EA}" sibTransId="{11346859-553F-43AC-BCB2-EFE5A4DB3808}"/>
    <dgm:cxn modelId="{A7DA039C-6F8C-46E1-90F8-8B2C666CEBE9}" srcId="{ADDF54E5-A8EB-4938-BF1F-1735E003478B}" destId="{F727DC55-C033-4FAC-92C2-7B577E29AB36}" srcOrd="3" destOrd="0" parTransId="{6FFF06CD-C84B-4F19-82C2-DB54DCAC7AC4}" sibTransId="{16AAB94A-42BA-4A87-B9FC-444E5B509042}"/>
    <dgm:cxn modelId="{30A3E7B0-9661-48B1-AE23-53A4BC8529B9}" type="presOf" srcId="{997C8415-3293-4651-9024-FAAB6091FA39}" destId="{136A0F05-6BB4-4C97-88A1-6D15469076EF}" srcOrd="0" destOrd="0" presId="urn:microsoft.com/office/officeart/2005/8/layout/pyramid1"/>
    <dgm:cxn modelId="{5CE0A054-F358-4C73-BF65-20A126DD01AD}" type="presOf" srcId="{D5B8851D-CF33-4593-AC77-0B9CE83E763E}" destId="{C94FAE6E-90E6-42C8-A809-74AC464516ED}" srcOrd="0" destOrd="0" presId="urn:microsoft.com/office/officeart/2005/8/layout/pyramid1"/>
    <dgm:cxn modelId="{3B5449A8-2D5F-4B32-B105-05F558EFB0DC}" type="presOf" srcId="{8177B9CB-8D5C-44D3-820E-DE35036B483A}" destId="{9ED49445-AE7E-4FF3-AC94-ADFF5BE510B3}" srcOrd="0" destOrd="0" presId="urn:microsoft.com/office/officeart/2005/8/layout/pyramid1"/>
    <dgm:cxn modelId="{D92FA6E2-0554-434E-A239-298E9429E43B}" type="presOf" srcId="{8169AE20-52AD-432C-AD80-6F06CB7FB63D}" destId="{B47B2E4E-4FC0-49EC-AD41-96783C06AEDA}" srcOrd="1" destOrd="0" presId="urn:microsoft.com/office/officeart/2005/8/layout/pyramid1"/>
    <dgm:cxn modelId="{8BF5BE3C-A2C0-4AEA-B59D-3ED2FD5090D5}" type="presOf" srcId="{447244FB-7246-47B4-A876-B502384ED7BB}" destId="{C456262C-7510-4124-A100-ED1681B2EEB4}" srcOrd="0" destOrd="0" presId="urn:microsoft.com/office/officeart/2005/8/layout/pyramid1"/>
    <dgm:cxn modelId="{ABD2D4BF-FF17-4738-9E8A-1F1C2B858CE8}" type="presOf" srcId="{1EF1D81D-1804-46F7-89BF-ADCEEF086FF1}" destId="{E3CA1747-46E8-4545-A2BC-43825B4C5336}" srcOrd="1" destOrd="0" presId="urn:microsoft.com/office/officeart/2005/8/layout/pyramid1"/>
    <dgm:cxn modelId="{5E9CE935-B05C-4D12-A940-2A734062E7C5}" type="presOf" srcId="{77133B88-CA18-4B81-BF20-FA6C88D80DED}" destId="{937AB87C-A9BE-4F78-A6FA-3A8FDFE20B2B}" srcOrd="0" destOrd="0" presId="urn:microsoft.com/office/officeart/2005/8/layout/pyramid1"/>
    <dgm:cxn modelId="{E26B3FBE-C907-4B15-8921-BED3543955E1}" type="presOf" srcId="{997C8415-3293-4651-9024-FAAB6091FA39}" destId="{1794BD6E-06D7-4E33-8056-8FF61395C59C}" srcOrd="1" destOrd="0" presId="urn:microsoft.com/office/officeart/2005/8/layout/pyramid1"/>
    <dgm:cxn modelId="{980FE847-59AA-4BAD-BA6A-723E9067494C}" type="presOf" srcId="{708CF5F8-EC89-483E-8D8D-EEE402068C6C}" destId="{BCD1B7D9-8A87-47B3-B002-54B5C47BCDAD}" srcOrd="0" destOrd="0" presId="urn:microsoft.com/office/officeart/2005/8/layout/pyramid1"/>
    <dgm:cxn modelId="{E6A61143-820D-4169-BEDF-9A28F150CE48}" srcId="{ADDF54E5-A8EB-4938-BF1F-1735E003478B}" destId="{8169AE20-52AD-432C-AD80-6F06CB7FB63D}" srcOrd="6" destOrd="0" parTransId="{CBABCB4F-BC46-4536-A66A-086B44569119}" sibTransId="{994BB4B2-3AE4-404E-B0EA-3DB2500CFF33}"/>
    <dgm:cxn modelId="{4EEDF14C-A56A-4A15-8ABD-E2E032CB5979}" type="presOf" srcId="{4D91C3D2-688E-4738-8B4E-5103CBA342D7}" destId="{C3E2B173-544F-439B-8EEE-BDE10AA7A633}" srcOrd="1" destOrd="0" presId="urn:microsoft.com/office/officeart/2005/8/layout/pyramid1"/>
    <dgm:cxn modelId="{53C05B2C-650F-4BCB-A63C-5A4F8EDC3A56}" type="presOf" srcId="{77133B88-CA18-4B81-BF20-FA6C88D80DED}" destId="{47EA3FFE-FF65-415F-AE63-F4390D8118D9}" srcOrd="1" destOrd="0" presId="urn:microsoft.com/office/officeart/2005/8/layout/pyramid1"/>
    <dgm:cxn modelId="{D81E01BF-35EC-4E3D-A876-1DE44E2842B9}" type="presOf" srcId="{F727DC55-C033-4FAC-92C2-7B577E29AB36}" destId="{9D322B67-7616-4DDD-97A4-4AC582F39D96}" srcOrd="1" destOrd="0" presId="urn:microsoft.com/office/officeart/2005/8/layout/pyramid1"/>
    <dgm:cxn modelId="{06953C10-6ACA-4D9B-9D63-86E4E259326B}" srcId="{ADDF54E5-A8EB-4938-BF1F-1735E003478B}" destId="{77133B88-CA18-4B81-BF20-FA6C88D80DED}" srcOrd="1" destOrd="0" parTransId="{B0512555-08E9-4EAC-B763-BE41E46435F1}" sibTransId="{F13925E7-B4E2-402A-88E5-3B169CF55992}"/>
    <dgm:cxn modelId="{188DC92C-6D3A-423E-9498-0918733D68B3}" srcId="{ADDF54E5-A8EB-4938-BF1F-1735E003478B}" destId="{997C8415-3293-4651-9024-FAAB6091FA39}" srcOrd="5" destOrd="0" parTransId="{277D4EBB-5434-4EB7-B10C-DDFE61FF1CB6}" sibTransId="{7C0E4A60-40C4-4696-8DCF-5479CFD41052}"/>
    <dgm:cxn modelId="{D33BF363-0ED0-4E72-ADE4-261F006D3E0C}" srcId="{ADDF54E5-A8EB-4938-BF1F-1735E003478B}" destId="{447244FB-7246-47B4-A876-B502384ED7BB}" srcOrd="0" destOrd="0" parTransId="{F433BC00-866C-4D16-AD90-07F4F550AA76}" sibTransId="{32981927-76E9-4EE0-A370-2E17C6F54294}"/>
    <dgm:cxn modelId="{7333A4F7-5FD8-4FF6-98B4-9FA74571FB81}" srcId="{ADDF54E5-A8EB-4938-BF1F-1735E003478B}" destId="{8177B9CB-8D5C-44D3-820E-DE35036B483A}" srcOrd="2" destOrd="0" parTransId="{2AFE4FCA-5E2E-4ADC-932F-C12B347D5C4E}" sibTransId="{700D9CAA-C2C8-4637-A22A-A7883CBA7765}"/>
    <dgm:cxn modelId="{AF7B1771-20B1-4003-9F32-00B225BF09B4}" type="presOf" srcId="{8177B9CB-8D5C-44D3-820E-DE35036B483A}" destId="{C97DEC67-F57B-40C4-B0B2-48957417925D}" srcOrd="1" destOrd="0" presId="urn:microsoft.com/office/officeart/2005/8/layout/pyramid1"/>
    <dgm:cxn modelId="{ECB972E3-2D47-4A7A-9058-529B8F5C80EA}" srcId="{ADDF54E5-A8EB-4938-BF1F-1735E003478B}" destId="{635DF38F-117F-4C23-99C4-848CC26AA077}" srcOrd="8" destOrd="0" parTransId="{226E1EA5-E8AD-41F1-8A50-B4133D690BBD}" sibTransId="{F6DE0225-C9E4-4D06-ADA4-6CC19B060C26}"/>
    <dgm:cxn modelId="{6B66268F-C39C-4FA9-86EC-8CA6FC840E8C}" type="presOf" srcId="{F727DC55-C033-4FAC-92C2-7B577E29AB36}" destId="{42A6FF66-0B0F-4DB9-9DAA-98A0F37B5F59}" srcOrd="0" destOrd="0" presId="urn:microsoft.com/office/officeart/2005/8/layout/pyramid1"/>
    <dgm:cxn modelId="{DA40D965-3134-4706-AF4E-622EAFC90CE0}" type="presOf" srcId="{D5B8851D-CF33-4593-AC77-0B9CE83E763E}" destId="{0728CA77-BBDD-4793-B5ED-6ADC2A7DD0D4}" srcOrd="1" destOrd="0" presId="urn:microsoft.com/office/officeart/2005/8/layout/pyramid1"/>
    <dgm:cxn modelId="{7E2C1096-64C0-4F1B-815E-94FAB97AF1BF}" type="presOf" srcId="{447244FB-7246-47B4-A876-B502384ED7BB}" destId="{27D4BBC1-953B-47CB-8FB2-0FF5CCF6064F}" srcOrd="1" destOrd="0" presId="urn:microsoft.com/office/officeart/2005/8/layout/pyramid1"/>
    <dgm:cxn modelId="{164A53F5-9C48-40B3-8858-B250BF7A4665}" type="presOf" srcId="{708CF5F8-EC89-483E-8D8D-EEE402068C6C}" destId="{FE5346C8-516A-4887-91EC-1D641BDDD462}" srcOrd="1" destOrd="0" presId="urn:microsoft.com/office/officeart/2005/8/layout/pyramid1"/>
    <dgm:cxn modelId="{33BF6607-564B-4033-9B5A-C2BB15BFF21D}" type="presOf" srcId="{635DF38F-117F-4C23-99C4-848CC26AA077}" destId="{3B59FC92-2814-4DE2-994E-8A7D77C5CCC3}" srcOrd="1" destOrd="0" presId="urn:microsoft.com/office/officeart/2005/8/layout/pyramid1"/>
    <dgm:cxn modelId="{D175877D-67A3-4023-8602-FE9AB2FDBC19}" type="presOf" srcId="{4D91C3D2-688E-4738-8B4E-5103CBA342D7}" destId="{64CD61DC-8297-4CEB-91F8-7A3CF2BD84DC}" srcOrd="0" destOrd="0" presId="urn:microsoft.com/office/officeart/2005/8/layout/pyramid1"/>
    <dgm:cxn modelId="{C5E98B8B-8036-4568-998E-E25CF1AECE78}" type="presParOf" srcId="{79AC8C1B-2E22-49AD-B9CC-A332F12AB112}" destId="{20B52D3A-F220-4BD4-AFA4-C25F19BD30BC}" srcOrd="0" destOrd="0" presId="urn:microsoft.com/office/officeart/2005/8/layout/pyramid1"/>
    <dgm:cxn modelId="{1EA66446-9B6A-4BCE-BE4F-8F8C5463BD38}" type="presParOf" srcId="{20B52D3A-F220-4BD4-AFA4-C25F19BD30BC}" destId="{C456262C-7510-4124-A100-ED1681B2EEB4}" srcOrd="0" destOrd="0" presId="urn:microsoft.com/office/officeart/2005/8/layout/pyramid1"/>
    <dgm:cxn modelId="{13085EF5-B566-4D45-ADA6-D50248A0A868}" type="presParOf" srcId="{20B52D3A-F220-4BD4-AFA4-C25F19BD30BC}" destId="{27D4BBC1-953B-47CB-8FB2-0FF5CCF6064F}" srcOrd="1" destOrd="0" presId="urn:microsoft.com/office/officeart/2005/8/layout/pyramid1"/>
    <dgm:cxn modelId="{51CBE58F-548D-4884-AC5D-82385E6C6024}" type="presParOf" srcId="{79AC8C1B-2E22-49AD-B9CC-A332F12AB112}" destId="{CFECAF68-ADCE-43B7-9CF1-84D339E49E66}" srcOrd="1" destOrd="0" presId="urn:microsoft.com/office/officeart/2005/8/layout/pyramid1"/>
    <dgm:cxn modelId="{402369FB-1F42-471B-8E65-78C54B9E4524}" type="presParOf" srcId="{CFECAF68-ADCE-43B7-9CF1-84D339E49E66}" destId="{937AB87C-A9BE-4F78-A6FA-3A8FDFE20B2B}" srcOrd="0" destOrd="0" presId="urn:microsoft.com/office/officeart/2005/8/layout/pyramid1"/>
    <dgm:cxn modelId="{484249EC-8865-46A1-847E-7D205F362871}" type="presParOf" srcId="{CFECAF68-ADCE-43B7-9CF1-84D339E49E66}" destId="{47EA3FFE-FF65-415F-AE63-F4390D8118D9}" srcOrd="1" destOrd="0" presId="urn:microsoft.com/office/officeart/2005/8/layout/pyramid1"/>
    <dgm:cxn modelId="{6F49D3AB-FC29-4751-9DB9-9D5EFDB37FB7}" type="presParOf" srcId="{79AC8C1B-2E22-49AD-B9CC-A332F12AB112}" destId="{6EC8EF02-3139-4AF7-B5FE-5C7058227829}" srcOrd="2" destOrd="0" presId="urn:microsoft.com/office/officeart/2005/8/layout/pyramid1"/>
    <dgm:cxn modelId="{90F738C5-F5B2-4EFF-9DD3-0A4DDA2BB7FA}" type="presParOf" srcId="{6EC8EF02-3139-4AF7-B5FE-5C7058227829}" destId="{9ED49445-AE7E-4FF3-AC94-ADFF5BE510B3}" srcOrd="0" destOrd="0" presId="urn:microsoft.com/office/officeart/2005/8/layout/pyramid1"/>
    <dgm:cxn modelId="{ACF38BE2-7B9A-4FCF-8796-67332E1AE5CE}" type="presParOf" srcId="{6EC8EF02-3139-4AF7-B5FE-5C7058227829}" destId="{C97DEC67-F57B-40C4-B0B2-48957417925D}" srcOrd="1" destOrd="0" presId="urn:microsoft.com/office/officeart/2005/8/layout/pyramid1"/>
    <dgm:cxn modelId="{0D4855A6-D48E-4222-AFD0-ACB1D9B69203}" type="presParOf" srcId="{79AC8C1B-2E22-49AD-B9CC-A332F12AB112}" destId="{98F78905-B521-409D-B42C-3B921EAAA29A}" srcOrd="3" destOrd="0" presId="urn:microsoft.com/office/officeart/2005/8/layout/pyramid1"/>
    <dgm:cxn modelId="{61A7AE0C-D16B-4867-89FA-E8B0395A2A1C}" type="presParOf" srcId="{98F78905-B521-409D-B42C-3B921EAAA29A}" destId="{42A6FF66-0B0F-4DB9-9DAA-98A0F37B5F59}" srcOrd="0" destOrd="0" presId="urn:microsoft.com/office/officeart/2005/8/layout/pyramid1"/>
    <dgm:cxn modelId="{CFCCCD00-BEDA-4496-9BD0-8E017C95A8E1}" type="presParOf" srcId="{98F78905-B521-409D-B42C-3B921EAAA29A}" destId="{9D322B67-7616-4DDD-97A4-4AC582F39D96}" srcOrd="1" destOrd="0" presId="urn:microsoft.com/office/officeart/2005/8/layout/pyramid1"/>
    <dgm:cxn modelId="{80242756-6478-4683-BA2F-1B4028200294}" type="presParOf" srcId="{79AC8C1B-2E22-49AD-B9CC-A332F12AB112}" destId="{47148026-3309-4410-8C81-3135EDCEFE30}" srcOrd="4" destOrd="0" presId="urn:microsoft.com/office/officeart/2005/8/layout/pyramid1"/>
    <dgm:cxn modelId="{DDAADB1D-6A1A-475B-AE3B-87CE35A3D357}" type="presParOf" srcId="{47148026-3309-4410-8C81-3135EDCEFE30}" destId="{64CD61DC-8297-4CEB-91F8-7A3CF2BD84DC}" srcOrd="0" destOrd="0" presId="urn:microsoft.com/office/officeart/2005/8/layout/pyramid1"/>
    <dgm:cxn modelId="{6428EB4F-C8D1-4D6E-BB29-04121AF459F1}" type="presParOf" srcId="{47148026-3309-4410-8C81-3135EDCEFE30}" destId="{C3E2B173-544F-439B-8EEE-BDE10AA7A633}" srcOrd="1" destOrd="0" presId="urn:microsoft.com/office/officeart/2005/8/layout/pyramid1"/>
    <dgm:cxn modelId="{9DDC61A1-50D0-4CB4-878C-C5E28763DE9A}" type="presParOf" srcId="{79AC8C1B-2E22-49AD-B9CC-A332F12AB112}" destId="{6138DCCF-CE89-4079-91E8-F3F18CC5659B}" srcOrd="5" destOrd="0" presId="urn:microsoft.com/office/officeart/2005/8/layout/pyramid1"/>
    <dgm:cxn modelId="{10EF4708-1AF7-401C-9210-AF42AD79BE33}" type="presParOf" srcId="{6138DCCF-CE89-4079-91E8-F3F18CC5659B}" destId="{136A0F05-6BB4-4C97-88A1-6D15469076EF}" srcOrd="0" destOrd="0" presId="urn:microsoft.com/office/officeart/2005/8/layout/pyramid1"/>
    <dgm:cxn modelId="{C0D2E9BA-DFE5-44DD-BFC5-0BC597499B61}" type="presParOf" srcId="{6138DCCF-CE89-4079-91E8-F3F18CC5659B}" destId="{1794BD6E-06D7-4E33-8056-8FF61395C59C}" srcOrd="1" destOrd="0" presId="urn:microsoft.com/office/officeart/2005/8/layout/pyramid1"/>
    <dgm:cxn modelId="{DC7065B5-45C8-452A-A37B-23BBE27A8B20}" type="presParOf" srcId="{79AC8C1B-2E22-49AD-B9CC-A332F12AB112}" destId="{6ECE326D-5975-429E-857F-55A330B5001D}" srcOrd="6" destOrd="0" presId="urn:microsoft.com/office/officeart/2005/8/layout/pyramid1"/>
    <dgm:cxn modelId="{AABC5672-F130-484E-9C53-877F791AF94F}" type="presParOf" srcId="{6ECE326D-5975-429E-857F-55A330B5001D}" destId="{C6065635-6997-45C3-8D09-B2C47BAD5EA7}" srcOrd="0" destOrd="0" presId="urn:microsoft.com/office/officeart/2005/8/layout/pyramid1"/>
    <dgm:cxn modelId="{A4E1F0CE-EB05-4844-AF3C-8E7CCD1991D2}" type="presParOf" srcId="{6ECE326D-5975-429E-857F-55A330B5001D}" destId="{B47B2E4E-4FC0-49EC-AD41-96783C06AEDA}" srcOrd="1" destOrd="0" presId="urn:microsoft.com/office/officeart/2005/8/layout/pyramid1"/>
    <dgm:cxn modelId="{E1482D01-CA70-417E-848E-D46FA65CA4FE}" type="presParOf" srcId="{79AC8C1B-2E22-49AD-B9CC-A332F12AB112}" destId="{D7C459DB-B795-4E3C-AFCB-676DF476779A}" srcOrd="7" destOrd="0" presId="urn:microsoft.com/office/officeart/2005/8/layout/pyramid1"/>
    <dgm:cxn modelId="{DFA706B1-4C8E-49AF-97C6-76AA2BFDC3EF}" type="presParOf" srcId="{D7C459DB-B795-4E3C-AFCB-676DF476779A}" destId="{C94FAE6E-90E6-42C8-A809-74AC464516ED}" srcOrd="0" destOrd="0" presId="urn:microsoft.com/office/officeart/2005/8/layout/pyramid1"/>
    <dgm:cxn modelId="{2B322BFD-111E-4326-8F4D-710DDD6AA0B6}" type="presParOf" srcId="{D7C459DB-B795-4E3C-AFCB-676DF476779A}" destId="{0728CA77-BBDD-4793-B5ED-6ADC2A7DD0D4}" srcOrd="1" destOrd="0" presId="urn:microsoft.com/office/officeart/2005/8/layout/pyramid1"/>
    <dgm:cxn modelId="{486B1D20-B607-498C-B954-2C77D13CD880}" type="presParOf" srcId="{79AC8C1B-2E22-49AD-B9CC-A332F12AB112}" destId="{D09DB410-558B-40A9-962D-080C1C829574}" srcOrd="8" destOrd="0" presId="urn:microsoft.com/office/officeart/2005/8/layout/pyramid1"/>
    <dgm:cxn modelId="{B4C303DF-EC09-4673-933E-7259597823B6}" type="presParOf" srcId="{D09DB410-558B-40A9-962D-080C1C829574}" destId="{A3CB1ADE-B79C-4D80-B981-18486A509FAC}" srcOrd="0" destOrd="0" presId="urn:microsoft.com/office/officeart/2005/8/layout/pyramid1"/>
    <dgm:cxn modelId="{7CCCB963-B485-4B90-B584-5492BC89F263}" type="presParOf" srcId="{D09DB410-558B-40A9-962D-080C1C829574}" destId="{3B59FC92-2814-4DE2-994E-8A7D77C5CCC3}" srcOrd="1" destOrd="0" presId="urn:microsoft.com/office/officeart/2005/8/layout/pyramid1"/>
    <dgm:cxn modelId="{A10E3CC2-5643-47F0-8062-DABF71D458ED}" type="presParOf" srcId="{79AC8C1B-2E22-49AD-B9CC-A332F12AB112}" destId="{5E216293-4332-4B9B-A1FB-84EB7C61632C}" srcOrd="9" destOrd="0" presId="urn:microsoft.com/office/officeart/2005/8/layout/pyramid1"/>
    <dgm:cxn modelId="{06416221-DE4D-4E5F-BFC4-2FBC2FC15550}" type="presParOf" srcId="{5E216293-4332-4B9B-A1FB-84EB7C61632C}" destId="{BCD1B7D9-8A87-47B3-B002-54B5C47BCDAD}" srcOrd="0" destOrd="0" presId="urn:microsoft.com/office/officeart/2005/8/layout/pyramid1"/>
    <dgm:cxn modelId="{E7C09F38-DA45-4080-8E50-795AB023248F}" type="presParOf" srcId="{5E216293-4332-4B9B-A1FB-84EB7C61632C}" destId="{FE5346C8-516A-4887-91EC-1D641BDDD462}" srcOrd="1" destOrd="0" presId="urn:microsoft.com/office/officeart/2005/8/layout/pyramid1"/>
    <dgm:cxn modelId="{192C17AB-D975-46E1-AD02-E38E1F8CD2CA}" type="presParOf" srcId="{79AC8C1B-2E22-49AD-B9CC-A332F12AB112}" destId="{68353CC9-97BE-4E66-8344-FFD3F61B5779}" srcOrd="10" destOrd="0" presId="urn:microsoft.com/office/officeart/2005/8/layout/pyramid1"/>
    <dgm:cxn modelId="{66BA2668-3DCD-489D-9B3D-5C7B78A5878F}" type="presParOf" srcId="{68353CC9-97BE-4E66-8344-FFD3F61B5779}" destId="{9503B685-D6D3-416A-B41F-76782C1234D8}" srcOrd="0" destOrd="0" presId="urn:microsoft.com/office/officeart/2005/8/layout/pyramid1"/>
    <dgm:cxn modelId="{CCE706A4-CD5F-4076-A9C5-72C5B3DEF166}" type="presParOf" srcId="{68353CC9-97BE-4E66-8344-FFD3F61B5779}" destId="{E3CA1747-46E8-4545-A2BC-43825B4C5336}" srcOrd="1" destOrd="0" presId="urn:microsoft.com/office/officeart/2005/8/layout/pyramid1"/>
  </dgm:cxnLst>
  <dgm:bg>
    <a:pattFill prst="dashUpDiag">
      <a:fgClr>
        <a:schemeClr val="accent1">
          <a:hueOff val="0"/>
          <a:satOff val="0"/>
          <a:lumOff val="0"/>
        </a:schemeClr>
      </a:fgClr>
      <a:bgClr>
        <a:schemeClr val="bg1"/>
      </a:bgClr>
    </a:patt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0.39236</cdr:x>
      <cdr:y>0.26057</cdr:y>
    </cdr:from>
    <cdr:to>
      <cdr:x>0.49653</cdr:x>
      <cdr:y>0.32126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444240" y="1589314"/>
          <a:ext cx="914400" cy="3701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0.39112</cdr:x>
      <cdr:y>0.25701</cdr:y>
    </cdr:from>
    <cdr:to>
      <cdr:x>0.49529</cdr:x>
      <cdr:y>0.40692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433354" y="156754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0.39055</cdr:x>
      <cdr:y>0.1183</cdr:y>
    </cdr:from>
    <cdr:to>
      <cdr:x>0.49472</cdr:x>
      <cdr:y>0.26822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991505" y="735687"/>
          <a:ext cx="531189" cy="9323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99,92 %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0.36292</cdr:x>
      <cdr:y>0.62065</cdr:y>
    </cdr:from>
    <cdr:to>
      <cdr:x>0.47306</cdr:x>
      <cdr:y>0.80933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872207" y="3754090"/>
          <a:ext cx="568168" cy="11412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100" b="1" dirty="0">
              <a:latin typeface="Times New Roman" panose="02020603050405020304" pitchFamily="18" charset="0"/>
              <a:cs typeface="Times New Roman" panose="02020603050405020304" pitchFamily="18" charset="0"/>
            </a:rPr>
            <a:t>30</a:t>
          </a:r>
          <a:r>
            <a:rPr lang="ru-RU" sz="1100" b="1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167,52</a:t>
          </a:r>
          <a:r>
            <a:rPr lang="ru-RU" sz="11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1100" b="1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ctr"/>
          <a:r>
            <a:rPr lang="ru-RU" sz="11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тыс.руб    </a:t>
          </a:r>
          <a:endParaRPr lang="ru-RU" sz="11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ctr"/>
          <a:r>
            <a:rPr lang="ru-RU" sz="11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99,68</a:t>
          </a:r>
          <a:r>
            <a:rPr lang="ru-RU" sz="1100" b="1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100" b="1" dirty="0">
              <a:latin typeface="Times New Roman" panose="02020603050405020304" pitchFamily="18" charset="0"/>
              <a:cs typeface="Times New Roman" panose="02020603050405020304" pitchFamily="18" charset="0"/>
            </a:rPr>
            <a:t>%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0.05007</cdr:x>
      <cdr:y>0.02196</cdr:y>
    </cdr:from>
    <cdr:to>
      <cdr:x>0.94224</cdr:x>
      <cdr:y>0.11208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32048" y="157957"/>
          <a:ext cx="7699164" cy="6480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ИТОГИ ИСПОЛНЕНИЯ РАСХОДОВ ПО ИТОГАМ 2019 ГОДА В РАЗРЕЗЕ ФУНКЦИОНАЛЬНЫХ СТАТЕЙ РАСХОДОВ </a:t>
          </a:r>
          <a:endParaRPr lang="ru-RU" sz="1800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B2FCC-10E8-4D71-8208-7FE7FAFDCF5A}" type="datetimeFigureOut">
              <a:rPr lang="ru-RU" smtClean="0"/>
              <a:t>13.03.2020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8E80B-9884-46FF-86B1-EBAD54A490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2441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B2FCC-10E8-4D71-8208-7FE7FAFDCF5A}" type="datetimeFigureOut">
              <a:rPr lang="ru-RU" smtClean="0"/>
              <a:t>13.03.2020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8E80B-9884-46FF-86B1-EBAD54A490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2825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B2FCC-10E8-4D71-8208-7FE7FAFDCF5A}" type="datetimeFigureOut">
              <a:rPr lang="ru-RU" smtClean="0"/>
              <a:t>13.03.2020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8E80B-9884-46FF-86B1-EBAD54A490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5374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B2FCC-10E8-4D71-8208-7FE7FAFDCF5A}" type="datetimeFigureOut">
              <a:rPr lang="ru-RU" smtClean="0"/>
              <a:t>13.03.2020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8E80B-9884-46FF-86B1-EBAD54A490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7615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B2FCC-10E8-4D71-8208-7FE7FAFDCF5A}" type="datetimeFigureOut">
              <a:rPr lang="ru-RU" smtClean="0"/>
              <a:t>13.03.2020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8E80B-9884-46FF-86B1-EBAD54A490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4108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B2FCC-10E8-4D71-8208-7FE7FAFDCF5A}" type="datetimeFigureOut">
              <a:rPr lang="ru-RU" smtClean="0"/>
              <a:t>13.03.2020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8E80B-9884-46FF-86B1-EBAD54A490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7020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B2FCC-10E8-4D71-8208-7FE7FAFDCF5A}" type="datetimeFigureOut">
              <a:rPr lang="ru-RU" smtClean="0"/>
              <a:t>13.03.2020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8E80B-9884-46FF-86B1-EBAD54A490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1047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B2FCC-10E8-4D71-8208-7FE7FAFDCF5A}" type="datetimeFigureOut">
              <a:rPr lang="ru-RU" smtClean="0"/>
              <a:t>13.03.2020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8E80B-9884-46FF-86B1-EBAD54A490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6121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B2FCC-10E8-4D71-8208-7FE7FAFDCF5A}" type="datetimeFigureOut">
              <a:rPr lang="ru-RU" smtClean="0"/>
              <a:t>13.03.2020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8E80B-9884-46FF-86B1-EBAD54A490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0584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B2FCC-10E8-4D71-8208-7FE7FAFDCF5A}" type="datetimeFigureOut">
              <a:rPr lang="ru-RU" smtClean="0"/>
              <a:t>13.03.2020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8E80B-9884-46FF-86B1-EBAD54A490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3273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B2FCC-10E8-4D71-8208-7FE7FAFDCF5A}" type="datetimeFigureOut">
              <a:rPr lang="ru-RU" smtClean="0"/>
              <a:t>13.03.2020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8E80B-9884-46FF-86B1-EBAD54A490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9006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B2FCC-10E8-4D71-8208-7FE7FAFDCF5A}" type="datetimeFigureOut">
              <a:rPr lang="ru-RU" smtClean="0"/>
              <a:t>13.03.2020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8E80B-9884-46FF-86B1-EBAD54A490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1745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12" Type="http://schemas.microsoft.com/office/2007/relationships/diagramDrawing" Target="../diagrams/drawing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openxmlformats.org/officeDocument/2006/relationships/diagramColors" Target="../diagrams/colors2.xml"/><Relationship Id="rId5" Type="http://schemas.openxmlformats.org/officeDocument/2006/relationships/diagramColors" Target="../diagrams/colors1.xml"/><Relationship Id="rId10" Type="http://schemas.openxmlformats.org/officeDocument/2006/relationships/diagramQuickStyle" Target="../diagrams/quickStyle2.xml"/><Relationship Id="rId4" Type="http://schemas.openxmlformats.org/officeDocument/2006/relationships/diagramQuickStyle" Target="../diagrams/quickStyle1.xml"/><Relationship Id="rId9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lueprint%20bord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6" y="-17463"/>
            <a:ext cx="9144000" cy="687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1141620"/>
              </p:ext>
            </p:extLst>
          </p:nvPr>
        </p:nvGraphicFramePr>
        <p:xfrm>
          <a:off x="973595" y="4869160"/>
          <a:ext cx="7200801" cy="17975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62791"/>
                <a:gridCol w="1357689"/>
                <a:gridCol w="1340165"/>
                <a:gridCol w="1540156"/>
              </a:tblGrid>
              <a:tr h="64807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Параметр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бюджета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</a:p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рублей)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Утвержденные бюджетные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назначения</a:t>
                      </a:r>
                    </a:p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рублей)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годового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плана</a:t>
                      </a:r>
                    </a:p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(процент)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50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215 854,46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242 332,17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89,07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200 627,04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246 374,21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81,43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ДЕФИЦИТ/ ПРОФИЦИТ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15 227,41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-4 042,03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376,73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996" y="11246"/>
            <a:ext cx="91420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ИТОГИ ИСПОЛНЕНИЯ ОСНОВНЫХ ПАРАМЕТРОВ БЮДЖЕТА ГОРОДА КЕДРОВОГО ЗА 2019 ГОД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4124544"/>
              </p:ext>
            </p:extLst>
          </p:nvPr>
        </p:nvGraphicFramePr>
        <p:xfrm>
          <a:off x="611560" y="836712"/>
          <a:ext cx="7848872" cy="46085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88334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Blueprint%20bord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3" y="5680"/>
            <a:ext cx="9144000" cy="687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8" y="0"/>
            <a:ext cx="91083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ИТОГИ ИСПОЛНЕНИЯ 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НАЛОГОВЫХ ДОХОДОВ ПО ИТОГАМ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 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5577687"/>
              </p:ext>
            </p:extLst>
          </p:nvPr>
        </p:nvGraphicFramePr>
        <p:xfrm>
          <a:off x="5109665" y="677089"/>
          <a:ext cx="3998839" cy="61809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60103"/>
                <a:gridCol w="648072"/>
                <a:gridCol w="596098"/>
                <a:gridCol w="694566"/>
              </a:tblGrid>
              <a:tr h="7424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Наименование КВД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Бюджетные назначения 2019 год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</a:rPr>
                        <a:t>Исполнено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% исполнения годового плана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</a:tr>
              <a:tr h="22273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НАЛОГОВЫЕ ДОХОДЫ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29" marR="6429" marT="6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15 237,46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29" marR="6429" marT="6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15 959,80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29" marR="6429" marT="642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104,74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</a:tr>
              <a:tr h="2068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НАЛОГИ НА ПРИБЫЛЬ, ДОХОДЫ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9 844,57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10 242,07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104,04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</a:tr>
              <a:tr h="2068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Налог на доходы физических лиц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9 844,57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10 242,07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104,04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</a:tr>
              <a:tr h="7424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НАЛОГИ НА ТОВАРЫ (РАБОТЫ, УСЛУГИ), РЕАЛИЗУЕМЫЕ НА ТЕРРИТОРИИ РОССИЙСКОЙ ФЕДЕРАЦИИ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1 829,83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2 001,29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109,37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</a:tr>
              <a:tr h="6490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1 829,83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2 001,29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109,37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</a:tr>
              <a:tr h="2068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НАЛОГИ НА СОВОКУПНЫЙ ДОХОД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2 647,87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2 960,65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111,81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</a:tr>
              <a:tr h="5588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Налог, взимаемый в связи с применением упрощенной системы налогообложения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1 533,87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1 822,36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118,81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</a:tr>
              <a:tr h="4885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Единый налог на вмененный доход для отдельных видов деятельности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1 049,00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1 073,78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102,36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</a:tr>
              <a:tr h="5588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Налог, взимаемый в связи с применением патентной системы налогообложения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65,00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64,51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99,25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</a:tr>
              <a:tr h="2068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НАЛОГИ НА ИМУЩЕСТВО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425,00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424,67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99,92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</a:tr>
              <a:tr h="3279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Налог на имущество физических лиц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141,00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140,21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99,44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</a:tr>
              <a:tr h="2068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Земельный налог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284,00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284,45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100,16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</a:tr>
              <a:tr h="2068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ГОСУДАРСТВЕННАЯ ПОШЛИНА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490,19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331,12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67,55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</a:tr>
              <a:tr h="6490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Государственная пошлина по делам, рассматриваемым в судах общей юрисдикции, мировыми судьями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490,19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331,12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67,55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29" marR="6429" marT="6429" marB="0" anchor="ctr"/>
                </a:tc>
              </a:tr>
            </a:tbl>
          </a:graphicData>
        </a:graphic>
      </p:graphicFrame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7769482"/>
              </p:ext>
            </p:extLst>
          </p:nvPr>
        </p:nvGraphicFramePr>
        <p:xfrm>
          <a:off x="-27983" y="677089"/>
          <a:ext cx="5099249" cy="6219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95293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8920463"/>
              </p:ext>
            </p:extLst>
          </p:nvPr>
        </p:nvGraphicFramePr>
        <p:xfrm>
          <a:off x="457200" y="836712"/>
          <a:ext cx="8229600" cy="52894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397" y="-9442"/>
            <a:ext cx="9144793" cy="687688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-397" y="0"/>
            <a:ext cx="91089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ИТОГИ ИСПОЛНЕНИЯ НЕНАЛОГОВЫХ ДОХОДОВ ПО ИТОГАМ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 ГОДА 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3585604236"/>
              </p:ext>
            </p:extLst>
          </p:nvPr>
        </p:nvGraphicFramePr>
        <p:xfrm>
          <a:off x="539552" y="785918"/>
          <a:ext cx="7677773" cy="60274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75958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Blueprint%20bord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13" y="-17911"/>
            <a:ext cx="9144000" cy="687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0" y="44624"/>
            <a:ext cx="9108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  ЗА 2019 ГОД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5340425" y="463629"/>
            <a:ext cx="3539825" cy="2243701"/>
            <a:chOff x="5148064" y="4653136"/>
            <a:chExt cx="3456384" cy="1728192"/>
          </a:xfrm>
        </p:grpSpPr>
        <p:sp>
          <p:nvSpPr>
            <p:cNvPr id="8" name="Блок-схема: перфолента 7"/>
            <p:cNvSpPr/>
            <p:nvPr/>
          </p:nvSpPr>
          <p:spPr>
            <a:xfrm>
              <a:off x="5148064" y="4653136"/>
              <a:ext cx="3456384" cy="1728192"/>
            </a:xfrm>
            <a:prstGeom prst="flowChartPunchedTap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258908" y="5007547"/>
              <a:ext cx="3234694" cy="10193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</a:t>
              </a:r>
              <a:r>
                <a:rPr lang="ru-RU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озврат остатков субсидий, субвенций и иных межбюджетных трансфертов, имеющих целевое назначение, прошлых лет</a:t>
              </a:r>
            </a:p>
            <a:p>
              <a:pPr algn="ctr"/>
              <a:r>
                <a:rPr lang="ru-RU" sz="16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- 1 018,59 тыс. рублей</a:t>
              </a:r>
              <a:endPara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163675" y="2661568"/>
            <a:ext cx="3960440" cy="376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Благотворительная помощь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1144341"/>
              </p:ext>
            </p:extLst>
          </p:nvPr>
        </p:nvGraphicFramePr>
        <p:xfrm>
          <a:off x="5163675" y="3088308"/>
          <a:ext cx="3878896" cy="27169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0139"/>
                <a:gridCol w="998757"/>
              </a:tblGrid>
              <a:tr h="6976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Плательщик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поступления, тыс.руб.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2175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3 718,35</a:t>
                      </a: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22630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«Газпром </a:t>
                      </a:r>
                      <a:r>
                        <a:rPr lang="ru-RU" sz="12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трансгаз</a:t>
                      </a:r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Томск»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1 700,00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22630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 "</a:t>
                      </a:r>
                      <a:r>
                        <a:rPr lang="ru-RU" sz="12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Томскнефть</a:t>
                      </a:r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 ВНК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1 700,00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22630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ОГАУК ДНТ «Авангард»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40,00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22630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 "ФРМСП ТО"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20,55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44390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Пожертвования от населения на реализацию проектов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247,80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45260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 «Фонд развития малого и среднего предпринимательства»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10,00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graphicFrame>
        <p:nvGraphicFramePr>
          <p:cNvPr id="14" name="Диаграмм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1281061"/>
              </p:ext>
            </p:extLst>
          </p:nvPr>
        </p:nvGraphicFramePr>
        <p:xfrm>
          <a:off x="-108519" y="692696"/>
          <a:ext cx="5158672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41251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Blueprint%20bord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391993708"/>
              </p:ext>
            </p:extLst>
          </p:nvPr>
        </p:nvGraphicFramePr>
        <p:xfrm>
          <a:off x="447675" y="752475"/>
          <a:ext cx="8248649" cy="6105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0" y="44624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ИТОГИ ИСПОЛНЕНИЯ БЮДЖЕТА ГОРОДА КЕДРОВОГО ЗА 2019 ГОД </a:t>
            </a:r>
          </a:p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ВЕДОМСТВЕНОЙ СТРУКТУРЕ РАСХОДОВ</a:t>
            </a:r>
            <a:endParaRPr lang="ru-RU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213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Blueprint%20bord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" name="TextBox 52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ИТОГИ ИСПОЛНЕНИЯ БЮДЖЕТА ГОРОДА КЕДРОВОГО ЗА 2019 ГОД </a:t>
            </a:r>
          </a:p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РАЗРЕЗЕ МУНИЦИПАЛЬНЫХ ПРОГРАММ</a:t>
            </a:r>
            <a:endParaRPr lang="ru-RU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7127020"/>
              </p:ext>
            </p:extLst>
          </p:nvPr>
        </p:nvGraphicFramePr>
        <p:xfrm>
          <a:off x="205219" y="836712"/>
          <a:ext cx="2736304" cy="60055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0232"/>
                <a:gridCol w="1446072"/>
              </a:tblGrid>
              <a:tr h="4272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Ассигнования на 2019 год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9885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29,05</a:t>
                      </a:r>
                    </a:p>
                  </a:txBody>
                  <a:tcPr anchor="ctr"/>
                </a:tc>
              </a:tr>
              <a:tr h="49885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30,94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30,94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9885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9885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52,95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9885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1 259,54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lang="ru-RU" sz="1400" b="1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308,89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9885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10 285,35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10 692,95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9885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18 102,02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45 074,15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98851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20 128,24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20 460,26</a:t>
                      </a:r>
                    </a:p>
                  </a:txBody>
                  <a:tcPr anchor="ctr"/>
                </a:tc>
              </a:tr>
              <a:tr h="498851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20 637,13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22 571,60</a:t>
                      </a:r>
                    </a:p>
                  </a:txBody>
                  <a:tcPr anchor="ctr"/>
                </a:tc>
              </a:tr>
              <a:tr h="498851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42 508,72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48 191,89</a:t>
                      </a:r>
                    </a:p>
                  </a:txBody>
                  <a:tcPr anchor="ctr"/>
                </a:tc>
              </a:tr>
              <a:tr h="498851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86 958,31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87 239,46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29" name="Схема 28"/>
          <p:cNvGraphicFramePr/>
          <p:nvPr>
            <p:extLst>
              <p:ext uri="{D42A27DB-BD31-4B8C-83A1-F6EECF244321}">
                <p14:modId xmlns:p14="http://schemas.microsoft.com/office/powerpoint/2010/main" val="1552643923"/>
              </p:ext>
            </p:extLst>
          </p:nvPr>
        </p:nvGraphicFramePr>
        <p:xfrm>
          <a:off x="3163117" y="1051191"/>
          <a:ext cx="5837801" cy="57910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6588224" y="1762792"/>
            <a:ext cx="50206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100 %</a:t>
            </a:r>
            <a:endParaRPr lang="ru-RU" sz="1000" dirty="0"/>
          </a:p>
        </p:txBody>
      </p:sp>
      <p:sp>
        <p:nvSpPr>
          <p:cNvPr id="31" name="TextBox 30"/>
          <p:cNvSpPr txBox="1"/>
          <p:nvPr/>
        </p:nvSpPr>
        <p:spPr>
          <a:xfrm>
            <a:off x="6874261" y="2251589"/>
            <a:ext cx="50206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100 %</a:t>
            </a:r>
            <a:endParaRPr lang="ru-RU" sz="1000" dirty="0"/>
          </a:p>
        </p:txBody>
      </p:sp>
      <p:sp>
        <p:nvSpPr>
          <p:cNvPr id="32" name="TextBox 31"/>
          <p:cNvSpPr txBox="1"/>
          <p:nvPr/>
        </p:nvSpPr>
        <p:spPr>
          <a:xfrm>
            <a:off x="7139176" y="2769939"/>
            <a:ext cx="50206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100 %</a:t>
            </a:r>
            <a:endParaRPr lang="ru-RU" sz="1000" dirty="0"/>
          </a:p>
        </p:txBody>
      </p:sp>
      <p:sp>
        <p:nvSpPr>
          <p:cNvPr id="33" name="TextBox 32"/>
          <p:cNvSpPr txBox="1"/>
          <p:nvPr/>
        </p:nvSpPr>
        <p:spPr>
          <a:xfrm>
            <a:off x="7390207" y="3244607"/>
            <a:ext cx="5998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11,14 %</a:t>
            </a:r>
            <a:endParaRPr lang="ru-RU" sz="1000" dirty="0"/>
          </a:p>
        </p:txBody>
      </p:sp>
      <p:sp>
        <p:nvSpPr>
          <p:cNvPr id="34" name="TextBox 33"/>
          <p:cNvSpPr txBox="1"/>
          <p:nvPr/>
        </p:nvSpPr>
        <p:spPr>
          <a:xfrm>
            <a:off x="7690129" y="3847146"/>
            <a:ext cx="5998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96,19 %</a:t>
            </a:r>
            <a:endParaRPr lang="ru-RU" sz="1000" dirty="0"/>
          </a:p>
        </p:txBody>
      </p:sp>
      <p:sp>
        <p:nvSpPr>
          <p:cNvPr id="35" name="TextBox 34"/>
          <p:cNvSpPr txBox="1"/>
          <p:nvPr/>
        </p:nvSpPr>
        <p:spPr>
          <a:xfrm>
            <a:off x="7846208" y="4332178"/>
            <a:ext cx="5998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40,16 %</a:t>
            </a:r>
            <a:endParaRPr lang="ru-RU" sz="1000" dirty="0"/>
          </a:p>
        </p:txBody>
      </p:sp>
      <p:sp>
        <p:nvSpPr>
          <p:cNvPr id="36" name="TextBox 35"/>
          <p:cNvSpPr txBox="1"/>
          <p:nvPr/>
        </p:nvSpPr>
        <p:spPr>
          <a:xfrm>
            <a:off x="8170612" y="4893425"/>
            <a:ext cx="5998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98,38 %</a:t>
            </a:r>
            <a:endParaRPr lang="ru-RU" sz="1000" dirty="0"/>
          </a:p>
        </p:txBody>
      </p:sp>
      <p:sp>
        <p:nvSpPr>
          <p:cNvPr id="37" name="TextBox 36"/>
          <p:cNvSpPr txBox="1"/>
          <p:nvPr/>
        </p:nvSpPr>
        <p:spPr>
          <a:xfrm>
            <a:off x="8401074" y="5432360"/>
            <a:ext cx="5998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91,43 %</a:t>
            </a:r>
            <a:endParaRPr lang="ru-RU" sz="1000" dirty="0"/>
          </a:p>
        </p:txBody>
      </p:sp>
      <p:sp>
        <p:nvSpPr>
          <p:cNvPr id="38" name="TextBox 37"/>
          <p:cNvSpPr txBox="1"/>
          <p:nvPr/>
        </p:nvSpPr>
        <p:spPr>
          <a:xfrm>
            <a:off x="8615697" y="5898776"/>
            <a:ext cx="5998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88,21 %</a:t>
            </a:r>
            <a:endParaRPr lang="ru-RU" sz="1000" dirty="0"/>
          </a:p>
        </p:txBody>
      </p:sp>
      <p:sp>
        <p:nvSpPr>
          <p:cNvPr id="39" name="TextBox 38"/>
          <p:cNvSpPr txBox="1"/>
          <p:nvPr/>
        </p:nvSpPr>
        <p:spPr>
          <a:xfrm>
            <a:off x="8753413" y="6365192"/>
            <a:ext cx="5998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99,68 %</a:t>
            </a:r>
            <a:endParaRPr lang="ru-RU" sz="1000" dirty="0"/>
          </a:p>
        </p:txBody>
      </p:sp>
      <p:sp>
        <p:nvSpPr>
          <p:cNvPr id="18" name="TextBox 17"/>
          <p:cNvSpPr txBox="1"/>
          <p:nvPr/>
        </p:nvSpPr>
        <p:spPr>
          <a:xfrm>
            <a:off x="6395722" y="1281537"/>
            <a:ext cx="50206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100 %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2823000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Blueprint%20bord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1415036"/>
              </p:ext>
            </p:extLst>
          </p:nvPr>
        </p:nvGraphicFramePr>
        <p:xfrm>
          <a:off x="395536" y="-157957"/>
          <a:ext cx="8629650" cy="7191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6968592"/>
              </p:ext>
            </p:extLst>
          </p:nvPr>
        </p:nvGraphicFramePr>
        <p:xfrm>
          <a:off x="179512" y="620688"/>
          <a:ext cx="8712968" cy="61058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7241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Blueprint%20bord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463"/>
            <a:ext cx="9144000" cy="687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8065805"/>
              </p:ext>
            </p:extLst>
          </p:nvPr>
        </p:nvGraphicFramePr>
        <p:xfrm>
          <a:off x="467542" y="1700805"/>
          <a:ext cx="7776866" cy="403398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896546"/>
                <a:gridCol w="1584176"/>
                <a:gridCol w="1296144"/>
              </a:tblGrid>
              <a:tr h="6480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Утвержденные бюджетные назначения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Источники внутреннего финансирования дефицитов бюджета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- 4 042,03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15 227,41</a:t>
                      </a: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405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Бюджетные кредиты от других бюджетов бюджетной системы Российской Федерации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Погашение бюджетами городских округов кредитов от других бюджетов бюджетной системы Российской Федерации в валюте Российской Федерации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Изменение остатков средств на счетах по учету средств бюджета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- 4 042,03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15 227,41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прочих остатков денежных средств бюджетов городских округов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- 242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332,17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- 219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819,78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Уменьшение прочих остатков денежных средств бюджетов городских округов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246 374,20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204 592,37</a:t>
                      </a:r>
                      <a:endParaRPr lang="ru-RU" sz="1400" b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1" y="-17463"/>
            <a:ext cx="910850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ИСПОЛНЕНИЕ ИСТОЧНИКОВ ВНУТРЕННЕГО ФИНАНСИРОВАНИЯ ДЕФИЦИТА БЮДЖЕТА ГОРОДА КЕДРОВОГО  ЗА 2019 ГОД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3157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2406</TotalTime>
  <Words>1058</Words>
  <Application>Microsoft Office PowerPoint</Application>
  <PresentationFormat>Экран (4:3)</PresentationFormat>
  <Paragraphs>290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***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***</dc:creator>
  <cp:lastModifiedBy>Пользователь</cp:lastModifiedBy>
  <cp:revision>188</cp:revision>
  <cp:lastPrinted>2016-04-20T10:03:44Z</cp:lastPrinted>
  <dcterms:created xsi:type="dcterms:W3CDTF">2016-04-19T06:03:15Z</dcterms:created>
  <dcterms:modified xsi:type="dcterms:W3CDTF">2020-03-13T09:20:56Z</dcterms:modified>
</cp:coreProperties>
</file>